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700" r:id="rId3"/>
  </p:sldMasterIdLst>
  <p:notesMasterIdLst>
    <p:notesMasterId r:id="rId61"/>
  </p:notesMasterIdLst>
  <p:sldIdLst>
    <p:sldId id="256" r:id="rId4"/>
    <p:sldId id="356" r:id="rId5"/>
    <p:sldId id="273" r:id="rId6"/>
    <p:sldId id="259" r:id="rId7"/>
    <p:sldId id="260" r:id="rId8"/>
    <p:sldId id="360" r:id="rId9"/>
    <p:sldId id="261" r:id="rId10"/>
    <p:sldId id="268" r:id="rId11"/>
    <p:sldId id="316" r:id="rId12"/>
    <p:sldId id="399" r:id="rId13"/>
    <p:sldId id="400" r:id="rId14"/>
    <p:sldId id="361" r:id="rId15"/>
    <p:sldId id="362" r:id="rId16"/>
    <p:sldId id="376" r:id="rId17"/>
    <p:sldId id="377" r:id="rId18"/>
    <p:sldId id="379" r:id="rId19"/>
    <p:sldId id="380" r:id="rId20"/>
    <p:sldId id="378" r:id="rId21"/>
    <p:sldId id="381" r:id="rId22"/>
    <p:sldId id="330" r:id="rId23"/>
    <p:sldId id="395" r:id="rId24"/>
    <p:sldId id="341" r:id="rId25"/>
    <p:sldId id="382" r:id="rId26"/>
    <p:sldId id="383" r:id="rId27"/>
    <p:sldId id="384" r:id="rId28"/>
    <p:sldId id="346" r:id="rId29"/>
    <p:sldId id="385" r:id="rId30"/>
    <p:sldId id="386" r:id="rId31"/>
    <p:sldId id="387" r:id="rId32"/>
    <p:sldId id="388" r:id="rId33"/>
    <p:sldId id="389" r:id="rId34"/>
    <p:sldId id="393" r:id="rId35"/>
    <p:sldId id="394" r:id="rId36"/>
    <p:sldId id="392" r:id="rId37"/>
    <p:sldId id="391" r:id="rId38"/>
    <p:sldId id="390" r:id="rId39"/>
    <p:sldId id="398" r:id="rId40"/>
    <p:sldId id="348" r:id="rId41"/>
    <p:sldId id="366" r:id="rId42"/>
    <p:sldId id="365" r:id="rId43"/>
    <p:sldId id="363" r:id="rId44"/>
    <p:sldId id="364" r:id="rId45"/>
    <p:sldId id="367" r:id="rId46"/>
    <p:sldId id="368" r:id="rId47"/>
    <p:sldId id="375" r:id="rId48"/>
    <p:sldId id="369" r:id="rId49"/>
    <p:sldId id="370" r:id="rId50"/>
    <p:sldId id="396" r:id="rId51"/>
    <p:sldId id="371" r:id="rId52"/>
    <p:sldId id="372" r:id="rId53"/>
    <p:sldId id="373" r:id="rId54"/>
    <p:sldId id="374" r:id="rId55"/>
    <p:sldId id="322" r:id="rId56"/>
    <p:sldId id="397" r:id="rId57"/>
    <p:sldId id="352" r:id="rId58"/>
    <p:sldId id="353" r:id="rId59"/>
    <p:sldId id="357" r:id="rId60"/>
  </p:sldIdLst>
  <p:sldSz cx="10080625" cy="7559675"/>
  <p:notesSz cx="7559675" cy="10691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F4EFB-B386-4B45-AB84-951ABA98E517}" v="44" dt="2024-02-27T06:16:36.5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1" autoAdjust="0"/>
    <p:restoredTop sz="94660"/>
  </p:normalViewPr>
  <p:slideViewPr>
    <p:cSldViewPr snapToGrid="0">
      <p:cViewPr varScale="1">
        <p:scale>
          <a:sx n="71" d="100"/>
          <a:sy n="71" d="100"/>
        </p:scale>
        <p:origin x="15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microsoft.com/office/2016/11/relationships/changesInfo" Target="changesInfos/changesInfo1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microsoft.com/office/2015/10/relationships/revisionInfo" Target="revisionInfo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ud van der Wel" userId="508906da80ddc198" providerId="LiveId" clId="{494F4EFB-B386-4B45-AB84-951ABA98E517}"/>
    <pc:docChg chg="undo custSel addSld delSld modSld sldOrd">
      <pc:chgData name="Ruud van der Wel" userId="508906da80ddc198" providerId="LiveId" clId="{494F4EFB-B386-4B45-AB84-951ABA98E517}" dt="2024-02-29T07:39:23.533" v="3235" actId="20577"/>
      <pc:docMkLst>
        <pc:docMk/>
      </pc:docMkLst>
      <pc:sldChg chg="addSp delSp modSp mod">
        <pc:chgData name="Ruud van der Wel" userId="508906da80ddc198" providerId="LiveId" clId="{494F4EFB-B386-4B45-AB84-951ABA98E517}" dt="2024-02-29T07:39:23.533" v="3235" actId="20577"/>
        <pc:sldMkLst>
          <pc:docMk/>
          <pc:sldMk cId="0" sldId="256"/>
        </pc:sldMkLst>
        <pc:spChg chg="mod">
          <ac:chgData name="Ruud van der Wel" userId="508906da80ddc198" providerId="LiveId" clId="{494F4EFB-B386-4B45-AB84-951ABA98E517}" dt="2024-02-29T07:39:23.533" v="3235" actId="20577"/>
          <ac:spMkLst>
            <pc:docMk/>
            <pc:sldMk cId="0" sldId="256"/>
            <ac:spMk id="253" creationId="{00000000-0000-0000-0000-000000000000}"/>
          </ac:spMkLst>
        </pc:spChg>
        <pc:picChg chg="add mod">
          <ac:chgData name="Ruud van der Wel" userId="508906da80ddc198" providerId="LiveId" clId="{494F4EFB-B386-4B45-AB84-951ABA98E517}" dt="2024-02-27T06:14:43.757" v="3132" actId="1076"/>
          <ac:picMkLst>
            <pc:docMk/>
            <pc:sldMk cId="0" sldId="256"/>
            <ac:picMk id="3" creationId="{1264F668-012B-D6DF-290A-A7CF1CCD9658}"/>
          </ac:picMkLst>
        </pc:picChg>
        <pc:picChg chg="del">
          <ac:chgData name="Ruud van der Wel" userId="508906da80ddc198" providerId="LiveId" clId="{494F4EFB-B386-4B45-AB84-951ABA98E517}" dt="2024-02-27T06:14:04.418" v="3126" actId="478"/>
          <ac:picMkLst>
            <pc:docMk/>
            <pc:sldMk cId="0" sldId="256"/>
            <ac:picMk id="255" creationId="{00000000-0000-0000-0000-000000000000}"/>
          </ac:picMkLst>
        </pc:picChg>
      </pc:sldChg>
      <pc:sldChg chg="delSp del mod">
        <pc:chgData name="Ruud van der Wel" userId="508906da80ddc198" providerId="LiveId" clId="{494F4EFB-B386-4B45-AB84-951ABA98E517}" dt="2024-02-22T16:58:56.583" v="257" actId="47"/>
        <pc:sldMkLst>
          <pc:docMk/>
          <pc:sldMk cId="0" sldId="258"/>
        </pc:sldMkLst>
        <pc:picChg chg="del">
          <ac:chgData name="Ruud van der Wel" userId="508906da80ddc198" providerId="LiveId" clId="{494F4EFB-B386-4B45-AB84-951ABA98E517}" dt="2024-02-22T16:58:52.801" v="256" actId="478"/>
          <ac:picMkLst>
            <pc:docMk/>
            <pc:sldMk cId="0" sldId="258"/>
            <ac:picMk id="266" creationId="{00000000-0000-0000-0000-000000000000}"/>
          </ac:picMkLst>
        </pc:picChg>
      </pc:sldChg>
      <pc:sldChg chg="ord">
        <pc:chgData name="Ruud van der Wel" userId="508906da80ddc198" providerId="LiveId" clId="{494F4EFB-B386-4B45-AB84-951ABA98E517}" dt="2024-02-22T08:48:00.493" v="150"/>
        <pc:sldMkLst>
          <pc:docMk/>
          <pc:sldMk cId="0" sldId="259"/>
        </pc:sldMkLst>
      </pc:sldChg>
      <pc:sldChg chg="ord">
        <pc:chgData name="Ruud van der Wel" userId="508906da80ddc198" providerId="LiveId" clId="{494F4EFB-B386-4B45-AB84-951ABA98E517}" dt="2024-02-22T08:48:20.504" v="152"/>
        <pc:sldMkLst>
          <pc:docMk/>
          <pc:sldMk cId="0" sldId="260"/>
        </pc:sldMkLst>
      </pc:sldChg>
      <pc:sldChg chg="ord">
        <pc:chgData name="Ruud van der Wel" userId="508906da80ddc198" providerId="LiveId" clId="{494F4EFB-B386-4B45-AB84-951ABA98E517}" dt="2024-02-24T15:18:39.167" v="2811"/>
        <pc:sldMkLst>
          <pc:docMk/>
          <pc:sldMk cId="0" sldId="261"/>
        </pc:sldMkLst>
      </pc:sldChg>
      <pc:sldChg chg="del">
        <pc:chgData name="Ruud van der Wel" userId="508906da80ddc198" providerId="LiveId" clId="{494F4EFB-B386-4B45-AB84-951ABA98E517}" dt="2024-02-22T08:54:17.188" v="196" actId="47"/>
        <pc:sldMkLst>
          <pc:docMk/>
          <pc:sldMk cId="0" sldId="263"/>
        </pc:sldMkLst>
      </pc:sldChg>
      <pc:sldChg chg="del">
        <pc:chgData name="Ruud van der Wel" userId="508906da80ddc198" providerId="LiveId" clId="{494F4EFB-B386-4B45-AB84-951ABA98E517}" dt="2024-02-22T08:48:45.751" v="153" actId="47"/>
        <pc:sldMkLst>
          <pc:docMk/>
          <pc:sldMk cId="0" sldId="264"/>
        </pc:sldMkLst>
      </pc:sldChg>
      <pc:sldChg chg="del">
        <pc:chgData name="Ruud van der Wel" userId="508906da80ddc198" providerId="LiveId" clId="{494F4EFB-B386-4B45-AB84-951ABA98E517}" dt="2024-02-22T08:53:43.932" v="189" actId="47"/>
        <pc:sldMkLst>
          <pc:docMk/>
          <pc:sldMk cId="0" sldId="266"/>
        </pc:sldMkLst>
      </pc:sldChg>
      <pc:sldChg chg="del">
        <pc:chgData name="Ruud van der Wel" userId="508906da80ddc198" providerId="LiveId" clId="{494F4EFB-B386-4B45-AB84-951ABA98E517}" dt="2024-02-22T08:54:14.660" v="195" actId="47"/>
        <pc:sldMkLst>
          <pc:docMk/>
          <pc:sldMk cId="0" sldId="267"/>
        </pc:sldMkLst>
      </pc:sldChg>
      <pc:sldChg chg="modSp mod ord">
        <pc:chgData name="Ruud van der Wel" userId="508906da80ddc198" providerId="LiveId" clId="{494F4EFB-B386-4B45-AB84-951ABA98E517}" dt="2024-02-24T22:34:28.870" v="2856" actId="20577"/>
        <pc:sldMkLst>
          <pc:docMk/>
          <pc:sldMk cId="0" sldId="268"/>
        </pc:sldMkLst>
        <pc:spChg chg="mod">
          <ac:chgData name="Ruud van der Wel" userId="508906da80ddc198" providerId="LiveId" clId="{494F4EFB-B386-4B45-AB84-951ABA98E517}" dt="2024-02-24T22:34:28.870" v="2856" actId="20577"/>
          <ac:spMkLst>
            <pc:docMk/>
            <pc:sldMk cId="0" sldId="268"/>
            <ac:spMk id="7" creationId="{AA44255C-2AF4-C175-BEE0-41E44000E1EC}"/>
          </ac:spMkLst>
        </pc:spChg>
      </pc:sldChg>
      <pc:sldChg chg="ord">
        <pc:chgData name="Ruud van der Wel" userId="508906da80ddc198" providerId="LiveId" clId="{494F4EFB-B386-4B45-AB84-951ABA98E517}" dt="2024-02-22T16:59:10.899" v="259"/>
        <pc:sldMkLst>
          <pc:docMk/>
          <pc:sldMk cId="0" sldId="273"/>
        </pc:sldMkLst>
      </pc:sldChg>
      <pc:sldChg chg="del">
        <pc:chgData name="Ruud van der Wel" userId="508906da80ddc198" providerId="LiveId" clId="{494F4EFB-B386-4B45-AB84-951ABA98E517}" dt="2024-02-22T08:51:21.402" v="172" actId="47"/>
        <pc:sldMkLst>
          <pc:docMk/>
          <pc:sldMk cId="2719675666" sldId="304"/>
        </pc:sldMkLst>
      </pc:sldChg>
      <pc:sldChg chg="addSp delSp modSp mod ord delAnim modAnim">
        <pc:chgData name="Ruud van der Wel" userId="508906da80ddc198" providerId="LiveId" clId="{494F4EFB-B386-4B45-AB84-951ABA98E517}" dt="2024-02-24T15:19:02.545" v="2813"/>
        <pc:sldMkLst>
          <pc:docMk/>
          <pc:sldMk cId="165007326" sldId="316"/>
        </pc:sldMkLst>
        <pc:picChg chg="del">
          <ac:chgData name="Ruud van der Wel" userId="508906da80ddc198" providerId="LiveId" clId="{494F4EFB-B386-4B45-AB84-951ABA98E517}" dt="2024-02-24T15:15:40.171" v="2795" actId="478"/>
          <ac:picMkLst>
            <pc:docMk/>
            <pc:sldMk cId="165007326" sldId="316"/>
            <ac:picMk id="4" creationId="{E5B64F67-7571-9CA4-E844-8F3AD6CCD3E6}"/>
          </ac:picMkLst>
        </pc:picChg>
        <pc:picChg chg="add mod">
          <ac:chgData name="Ruud van der Wel" userId="508906da80ddc198" providerId="LiveId" clId="{494F4EFB-B386-4B45-AB84-951ABA98E517}" dt="2024-02-24T15:16:12.177" v="2800" actId="1076"/>
          <ac:picMkLst>
            <pc:docMk/>
            <pc:sldMk cId="165007326" sldId="316"/>
            <ac:picMk id="5" creationId="{1AB96492-6FB3-CEE3-5B30-BA4C7C3B3B52}"/>
          </ac:picMkLst>
        </pc:picChg>
      </pc:sldChg>
      <pc:sldChg chg="del">
        <pc:chgData name="Ruud van der Wel" userId="508906da80ddc198" providerId="LiveId" clId="{494F4EFB-B386-4B45-AB84-951ABA98E517}" dt="2024-02-22T08:53:58.635" v="194" actId="47"/>
        <pc:sldMkLst>
          <pc:docMk/>
          <pc:sldMk cId="3502248838" sldId="317"/>
        </pc:sldMkLst>
      </pc:sldChg>
      <pc:sldChg chg="del">
        <pc:chgData name="Ruud van der Wel" userId="508906da80ddc198" providerId="LiveId" clId="{494F4EFB-B386-4B45-AB84-951ABA98E517}" dt="2024-02-22T08:53:55.486" v="193" actId="47"/>
        <pc:sldMkLst>
          <pc:docMk/>
          <pc:sldMk cId="3132862624" sldId="318"/>
        </pc:sldMkLst>
      </pc:sldChg>
      <pc:sldChg chg="del">
        <pc:chgData name="Ruud van der Wel" userId="508906da80ddc198" providerId="LiveId" clId="{494F4EFB-B386-4B45-AB84-951ABA98E517}" dt="2024-02-22T08:53:49.787" v="191" actId="47"/>
        <pc:sldMkLst>
          <pc:docMk/>
          <pc:sldMk cId="973175479" sldId="319"/>
        </pc:sldMkLst>
      </pc:sldChg>
      <pc:sldChg chg="del">
        <pc:chgData name="Ruud van der Wel" userId="508906da80ddc198" providerId="LiveId" clId="{494F4EFB-B386-4B45-AB84-951ABA98E517}" dt="2024-02-22T08:53:51.361" v="192" actId="47"/>
        <pc:sldMkLst>
          <pc:docMk/>
          <pc:sldMk cId="2934790075" sldId="320"/>
        </pc:sldMkLst>
      </pc:sldChg>
      <pc:sldChg chg="del">
        <pc:chgData name="Ruud van der Wel" userId="508906da80ddc198" providerId="LiveId" clId="{494F4EFB-B386-4B45-AB84-951ABA98E517}" dt="2024-02-22T08:53:46.891" v="190" actId="47"/>
        <pc:sldMkLst>
          <pc:docMk/>
          <pc:sldMk cId="3043838310" sldId="321"/>
        </pc:sldMkLst>
      </pc:sldChg>
      <pc:sldChg chg="del">
        <pc:chgData name="Ruud van der Wel" userId="508906da80ddc198" providerId="LiveId" clId="{494F4EFB-B386-4B45-AB84-951ABA98E517}" dt="2024-02-22T08:53:38.120" v="188" actId="47"/>
        <pc:sldMkLst>
          <pc:docMk/>
          <pc:sldMk cId="3646000888" sldId="323"/>
        </pc:sldMkLst>
      </pc:sldChg>
      <pc:sldChg chg="modSp del mod ord">
        <pc:chgData name="Ruud van der Wel" userId="508906da80ddc198" providerId="LiveId" clId="{494F4EFB-B386-4B45-AB84-951ABA98E517}" dt="2024-02-24T15:08:34.719" v="2730" actId="47"/>
        <pc:sldMkLst>
          <pc:docMk/>
          <pc:sldMk cId="2553036326" sldId="324"/>
        </pc:sldMkLst>
        <pc:spChg chg="mod">
          <ac:chgData name="Ruud van der Wel" userId="508906da80ddc198" providerId="LiveId" clId="{494F4EFB-B386-4B45-AB84-951ABA98E517}" dt="2024-02-22T08:44:45.081" v="138" actId="20577"/>
          <ac:spMkLst>
            <pc:docMk/>
            <pc:sldMk cId="2553036326" sldId="324"/>
            <ac:spMk id="310" creationId="{00000000-0000-0000-0000-000000000000}"/>
          </ac:spMkLst>
        </pc:spChg>
      </pc:sldChg>
      <pc:sldChg chg="del">
        <pc:chgData name="Ruud van der Wel" userId="508906da80ddc198" providerId="LiveId" clId="{494F4EFB-B386-4B45-AB84-951ABA98E517}" dt="2024-02-22T08:53:26.230" v="186" actId="47"/>
        <pc:sldMkLst>
          <pc:docMk/>
          <pc:sldMk cId="2819260981" sldId="325"/>
        </pc:sldMkLst>
      </pc:sldChg>
      <pc:sldChg chg="del ord">
        <pc:chgData name="Ruud van der Wel" userId="508906da80ddc198" providerId="LiveId" clId="{494F4EFB-B386-4B45-AB84-951ABA98E517}" dt="2024-02-24T15:08:45.748" v="2731" actId="47"/>
        <pc:sldMkLst>
          <pc:docMk/>
          <pc:sldMk cId="1809719527" sldId="326"/>
        </pc:sldMkLst>
      </pc:sldChg>
      <pc:sldChg chg="del">
        <pc:chgData name="Ruud van der Wel" userId="508906da80ddc198" providerId="LiveId" clId="{494F4EFB-B386-4B45-AB84-951ABA98E517}" dt="2024-02-22T08:53:33.312" v="187" actId="47"/>
        <pc:sldMkLst>
          <pc:docMk/>
          <pc:sldMk cId="430450667" sldId="327"/>
        </pc:sldMkLst>
      </pc:sldChg>
      <pc:sldChg chg="del">
        <pc:chgData name="Ruud van der Wel" userId="508906da80ddc198" providerId="LiveId" clId="{494F4EFB-B386-4B45-AB84-951ABA98E517}" dt="2024-02-22T08:44:03.303" v="126" actId="47"/>
        <pc:sldMkLst>
          <pc:docMk/>
          <pc:sldMk cId="1988639635" sldId="328"/>
        </pc:sldMkLst>
      </pc:sldChg>
      <pc:sldChg chg="del">
        <pc:chgData name="Ruud van der Wel" userId="508906da80ddc198" providerId="LiveId" clId="{494F4EFB-B386-4B45-AB84-951ABA98E517}" dt="2024-02-22T08:47:25.283" v="147" actId="47"/>
        <pc:sldMkLst>
          <pc:docMk/>
          <pc:sldMk cId="1533685664" sldId="329"/>
        </pc:sldMkLst>
      </pc:sldChg>
      <pc:sldChg chg="modSp mod ord">
        <pc:chgData name="Ruud van der Wel" userId="508906da80ddc198" providerId="LiveId" clId="{494F4EFB-B386-4B45-AB84-951ABA98E517}" dt="2024-02-24T14:20:39.627" v="2709"/>
        <pc:sldMkLst>
          <pc:docMk/>
          <pc:sldMk cId="2128156729" sldId="330"/>
        </pc:sldMkLst>
        <pc:spChg chg="mod">
          <ac:chgData name="Ruud van der Wel" userId="508906da80ddc198" providerId="LiveId" clId="{494F4EFB-B386-4B45-AB84-951ABA98E517}" dt="2024-02-24T08:34:30.525" v="518" actId="20577"/>
          <ac:spMkLst>
            <pc:docMk/>
            <pc:sldMk cId="2128156729" sldId="330"/>
            <ac:spMk id="2" creationId="{B339827F-0276-93A1-2A4C-EC7179B2C194}"/>
          </ac:spMkLst>
        </pc:spChg>
        <pc:picChg chg="mod">
          <ac:chgData name="Ruud van der Wel" userId="508906da80ddc198" providerId="LiveId" clId="{494F4EFB-B386-4B45-AB84-951ABA98E517}" dt="2024-02-24T08:34:22.816" v="516" actId="1076"/>
          <ac:picMkLst>
            <pc:docMk/>
            <pc:sldMk cId="2128156729" sldId="330"/>
            <ac:picMk id="5" creationId="{7C79A33D-9326-E674-8D40-02E76854D5B8}"/>
          </ac:picMkLst>
        </pc:picChg>
      </pc:sldChg>
      <pc:sldChg chg="del">
        <pc:chgData name="Ruud van der Wel" userId="508906da80ddc198" providerId="LiveId" clId="{494F4EFB-B386-4B45-AB84-951ABA98E517}" dt="2024-02-22T08:47:20.756" v="146" actId="47"/>
        <pc:sldMkLst>
          <pc:docMk/>
          <pc:sldMk cId="2913433877" sldId="331"/>
        </pc:sldMkLst>
      </pc:sldChg>
      <pc:sldChg chg="del ord">
        <pc:chgData name="Ruud van der Wel" userId="508906da80ddc198" providerId="LiveId" clId="{494F4EFB-B386-4B45-AB84-951ABA98E517}" dt="2024-02-22T08:52:46.193" v="183" actId="47"/>
        <pc:sldMkLst>
          <pc:docMk/>
          <pc:sldMk cId="2013725416" sldId="332"/>
        </pc:sldMkLst>
      </pc:sldChg>
      <pc:sldChg chg="modSp del mod ord">
        <pc:chgData name="Ruud van der Wel" userId="508906da80ddc198" providerId="LiveId" clId="{494F4EFB-B386-4B45-AB84-951ABA98E517}" dt="2024-02-24T14:27:41.671" v="2724" actId="47"/>
        <pc:sldMkLst>
          <pc:docMk/>
          <pc:sldMk cId="817455567" sldId="333"/>
        </pc:sldMkLst>
        <pc:spChg chg="mod">
          <ac:chgData name="Ruud van der Wel" userId="508906da80ddc198" providerId="LiveId" clId="{494F4EFB-B386-4B45-AB84-951ABA98E517}" dt="2024-02-22T08:52:25.586" v="179" actId="20577"/>
          <ac:spMkLst>
            <pc:docMk/>
            <pc:sldMk cId="817455567" sldId="333"/>
            <ac:spMk id="2" creationId="{D3B055DE-AE9A-F75F-8DAD-695970100382}"/>
          </ac:spMkLst>
        </pc:spChg>
        <pc:picChg chg="mod">
          <ac:chgData name="Ruud van der Wel" userId="508906da80ddc198" providerId="LiveId" clId="{494F4EFB-B386-4B45-AB84-951ABA98E517}" dt="2024-02-22T08:52:32.538" v="180" actId="1076"/>
          <ac:picMkLst>
            <pc:docMk/>
            <pc:sldMk cId="817455567" sldId="333"/>
            <ac:picMk id="4" creationId="{B0C4EC24-3D69-7242-B99A-F0BB983FBDD1}"/>
          </ac:picMkLst>
        </pc:picChg>
      </pc:sldChg>
      <pc:sldChg chg="del">
        <pc:chgData name="Ruud van der Wel" userId="508906da80ddc198" providerId="LiveId" clId="{494F4EFB-B386-4B45-AB84-951ABA98E517}" dt="2024-02-22T08:46:51.207" v="143" actId="47"/>
        <pc:sldMkLst>
          <pc:docMk/>
          <pc:sldMk cId="3881566225" sldId="334"/>
        </pc:sldMkLst>
      </pc:sldChg>
      <pc:sldChg chg="del">
        <pc:chgData name="Ruud van der Wel" userId="508906da80ddc198" providerId="LiveId" clId="{494F4EFB-B386-4B45-AB84-951ABA98E517}" dt="2024-02-22T08:40:06.996" v="111" actId="47"/>
        <pc:sldMkLst>
          <pc:docMk/>
          <pc:sldMk cId="2618379910" sldId="335"/>
        </pc:sldMkLst>
      </pc:sldChg>
      <pc:sldChg chg="del">
        <pc:chgData name="Ruud van der Wel" userId="508906da80ddc198" providerId="LiveId" clId="{494F4EFB-B386-4B45-AB84-951ABA98E517}" dt="2024-02-22T08:46:47.348" v="142" actId="47"/>
        <pc:sldMkLst>
          <pc:docMk/>
          <pc:sldMk cId="2198796304" sldId="336"/>
        </pc:sldMkLst>
      </pc:sldChg>
      <pc:sldChg chg="del ord">
        <pc:chgData name="Ruud van der Wel" userId="508906da80ddc198" providerId="LiveId" clId="{494F4EFB-B386-4B45-AB84-951ABA98E517}" dt="2024-02-24T15:07:48.785" v="2725" actId="47"/>
        <pc:sldMkLst>
          <pc:docMk/>
          <pc:sldMk cId="2587747514" sldId="338"/>
        </pc:sldMkLst>
      </pc:sldChg>
      <pc:sldChg chg="del">
        <pc:chgData name="Ruud van der Wel" userId="508906da80ddc198" providerId="LiveId" clId="{494F4EFB-B386-4B45-AB84-951ABA98E517}" dt="2024-02-22T08:40:01.258" v="110" actId="47"/>
        <pc:sldMkLst>
          <pc:docMk/>
          <pc:sldMk cId="3212843670" sldId="339"/>
        </pc:sldMkLst>
      </pc:sldChg>
      <pc:sldChg chg="del">
        <pc:chgData name="Ruud van der Wel" userId="508906da80ddc198" providerId="LiveId" clId="{494F4EFB-B386-4B45-AB84-951ABA98E517}" dt="2024-02-22T08:50:33.572" v="159" actId="47"/>
        <pc:sldMkLst>
          <pc:docMk/>
          <pc:sldMk cId="1272981463" sldId="340"/>
        </pc:sldMkLst>
      </pc:sldChg>
      <pc:sldChg chg="ord">
        <pc:chgData name="Ruud van der Wel" userId="508906da80ddc198" providerId="LiveId" clId="{494F4EFB-B386-4B45-AB84-951ABA98E517}" dt="2024-02-24T15:08:19.565" v="2729"/>
        <pc:sldMkLst>
          <pc:docMk/>
          <pc:sldMk cId="1293157557" sldId="341"/>
        </pc:sldMkLst>
      </pc:sldChg>
      <pc:sldChg chg="del">
        <pc:chgData name="Ruud van der Wel" userId="508906da80ddc198" providerId="LiveId" clId="{494F4EFB-B386-4B45-AB84-951ABA98E517}" dt="2024-02-22T08:42:46.263" v="122" actId="47"/>
        <pc:sldMkLst>
          <pc:docMk/>
          <pc:sldMk cId="2786838485" sldId="342"/>
        </pc:sldMkLst>
      </pc:sldChg>
      <pc:sldChg chg="del">
        <pc:chgData name="Ruud van der Wel" userId="508906da80ddc198" providerId="LiveId" clId="{494F4EFB-B386-4B45-AB84-951ABA98E517}" dt="2024-02-22T08:45:39.275" v="141" actId="47"/>
        <pc:sldMkLst>
          <pc:docMk/>
          <pc:sldMk cId="3378576810" sldId="343"/>
        </pc:sldMkLst>
      </pc:sldChg>
      <pc:sldChg chg="del ord">
        <pc:chgData name="Ruud van der Wel" userId="508906da80ddc198" providerId="LiveId" clId="{494F4EFB-B386-4B45-AB84-951ABA98E517}" dt="2024-02-24T14:22:53.830" v="2715" actId="47"/>
        <pc:sldMkLst>
          <pc:docMk/>
          <pc:sldMk cId="1692834180" sldId="345"/>
        </pc:sldMkLst>
      </pc:sldChg>
      <pc:sldChg chg="addSp delSp modSp mod ord delAnim modAnim">
        <pc:chgData name="Ruud van der Wel" userId="508906da80ddc198" providerId="LiveId" clId="{494F4EFB-B386-4B45-AB84-951ABA98E517}" dt="2024-02-24T11:17:41.759" v="1177" actId="1076"/>
        <pc:sldMkLst>
          <pc:docMk/>
          <pc:sldMk cId="179556958" sldId="346"/>
        </pc:sldMkLst>
        <pc:spChg chg="mod">
          <ac:chgData name="Ruud van der Wel" userId="508906da80ddc198" providerId="LiveId" clId="{494F4EFB-B386-4B45-AB84-951ABA98E517}" dt="2024-02-24T11:17:34.456" v="1176" actId="1076"/>
          <ac:spMkLst>
            <pc:docMk/>
            <pc:sldMk cId="179556958" sldId="346"/>
            <ac:spMk id="4" creationId="{A0FB61E1-ACDC-F496-AED5-33DE1662334A}"/>
          </ac:spMkLst>
        </pc:spChg>
        <pc:picChg chg="del">
          <ac:chgData name="Ruud van der Wel" userId="508906da80ddc198" providerId="LiveId" clId="{494F4EFB-B386-4B45-AB84-951ABA98E517}" dt="2024-02-22T09:03:37.172" v="201" actId="478"/>
          <ac:picMkLst>
            <pc:docMk/>
            <pc:sldMk cId="179556958" sldId="346"/>
            <ac:picMk id="2" creationId="{C9A416FD-D5F0-89DB-AFBA-00ABBF3A140A}"/>
          </ac:picMkLst>
        </pc:picChg>
        <pc:picChg chg="add mod">
          <ac:chgData name="Ruud van der Wel" userId="508906da80ddc198" providerId="LiveId" clId="{494F4EFB-B386-4B45-AB84-951ABA98E517}" dt="2024-02-22T09:04:25.665" v="204" actId="1076"/>
          <ac:picMkLst>
            <pc:docMk/>
            <pc:sldMk cId="179556958" sldId="346"/>
            <ac:picMk id="3" creationId="{B6BFAFEE-7309-9B05-2F24-C868C318544A}"/>
          </ac:picMkLst>
        </pc:picChg>
        <pc:picChg chg="add del mod">
          <ac:chgData name="Ruud van der Wel" userId="508906da80ddc198" providerId="LiveId" clId="{494F4EFB-B386-4B45-AB84-951ABA98E517}" dt="2024-02-24T11:16:07.136" v="1164" actId="478"/>
          <ac:picMkLst>
            <pc:docMk/>
            <pc:sldMk cId="179556958" sldId="346"/>
            <ac:picMk id="5" creationId="{6FE27441-E080-EF5F-027C-83274C24193F}"/>
          </ac:picMkLst>
        </pc:picChg>
        <pc:picChg chg="add mod">
          <ac:chgData name="Ruud van der Wel" userId="508906da80ddc198" providerId="LiveId" clId="{494F4EFB-B386-4B45-AB84-951ABA98E517}" dt="2024-02-24T11:17:41.759" v="1177" actId="1076"/>
          <ac:picMkLst>
            <pc:docMk/>
            <pc:sldMk cId="179556958" sldId="346"/>
            <ac:picMk id="7" creationId="{7A03FA90-B248-D37A-590E-501365A86C7F}"/>
          </ac:picMkLst>
        </pc:picChg>
      </pc:sldChg>
      <pc:sldChg chg="del">
        <pc:chgData name="Ruud van der Wel" userId="508906da80ddc198" providerId="LiveId" clId="{494F4EFB-B386-4B45-AB84-951ABA98E517}" dt="2024-02-22T08:43:06.967" v="123" actId="47"/>
        <pc:sldMkLst>
          <pc:docMk/>
          <pc:sldMk cId="3076374203" sldId="347"/>
        </pc:sldMkLst>
      </pc:sldChg>
      <pc:sldChg chg="modSp mod ord">
        <pc:chgData name="Ruud van der Wel" userId="508906da80ddc198" providerId="LiveId" clId="{494F4EFB-B386-4B45-AB84-951ABA98E517}" dt="2024-02-24T14:24:34.271" v="2722" actId="20577"/>
        <pc:sldMkLst>
          <pc:docMk/>
          <pc:sldMk cId="1723126918" sldId="348"/>
        </pc:sldMkLst>
        <pc:spChg chg="mod">
          <ac:chgData name="Ruud van der Wel" userId="508906da80ddc198" providerId="LiveId" clId="{494F4EFB-B386-4B45-AB84-951ABA98E517}" dt="2024-02-24T14:24:34.271" v="2722" actId="20577"/>
          <ac:spMkLst>
            <pc:docMk/>
            <pc:sldMk cId="1723126918" sldId="348"/>
            <ac:spMk id="5" creationId="{5CEF67AB-EF87-8212-35A2-4D9C641C1FCB}"/>
          </ac:spMkLst>
        </pc:spChg>
      </pc:sldChg>
      <pc:sldChg chg="del">
        <pc:chgData name="Ruud van der Wel" userId="508906da80ddc198" providerId="LiveId" clId="{494F4EFB-B386-4B45-AB84-951ABA98E517}" dt="2024-02-22T08:40:30.298" v="113" actId="47"/>
        <pc:sldMkLst>
          <pc:docMk/>
          <pc:sldMk cId="1289375753" sldId="349"/>
        </pc:sldMkLst>
      </pc:sldChg>
      <pc:sldChg chg="del">
        <pc:chgData name="Ruud van der Wel" userId="508906da80ddc198" providerId="LiveId" clId="{494F4EFB-B386-4B45-AB84-951ABA98E517}" dt="2024-02-22T08:40:17.151" v="112" actId="47"/>
        <pc:sldMkLst>
          <pc:docMk/>
          <pc:sldMk cId="3038977296" sldId="350"/>
        </pc:sldMkLst>
      </pc:sldChg>
      <pc:sldChg chg="del">
        <pc:chgData name="Ruud van der Wel" userId="508906da80ddc198" providerId="LiveId" clId="{494F4EFB-B386-4B45-AB84-951ABA98E517}" dt="2024-02-22T08:50:17.824" v="158" actId="47"/>
        <pc:sldMkLst>
          <pc:docMk/>
          <pc:sldMk cId="316493264" sldId="351"/>
        </pc:sldMkLst>
      </pc:sldChg>
      <pc:sldChg chg="ord">
        <pc:chgData name="Ruud van der Wel" userId="508906da80ddc198" providerId="LiveId" clId="{494F4EFB-B386-4B45-AB84-951ABA98E517}" dt="2024-02-22T08:57:18.894" v="200"/>
        <pc:sldMkLst>
          <pc:docMk/>
          <pc:sldMk cId="3844691722" sldId="352"/>
        </pc:sldMkLst>
      </pc:sldChg>
      <pc:sldChg chg="addSp delSp modSp mod ord delAnim modAnim">
        <pc:chgData name="Ruud van der Wel" userId="508906da80ddc198" providerId="LiveId" clId="{494F4EFB-B386-4B45-AB84-951ABA98E517}" dt="2024-02-24T15:13:58.724" v="2794" actId="1076"/>
        <pc:sldMkLst>
          <pc:docMk/>
          <pc:sldMk cId="1234319685" sldId="353"/>
        </pc:sldMkLst>
        <pc:spChg chg="add del mod">
          <ac:chgData name="Ruud van der Wel" userId="508906da80ddc198" providerId="LiveId" clId="{494F4EFB-B386-4B45-AB84-951ABA98E517}" dt="2024-02-24T15:13:58.724" v="2794" actId="1076"/>
          <ac:spMkLst>
            <pc:docMk/>
            <pc:sldMk cId="1234319685" sldId="353"/>
            <ac:spMk id="4" creationId="{F40FEF3A-A333-72AC-A365-8DDCC780FCE0}"/>
          </ac:spMkLst>
        </pc:spChg>
        <pc:spChg chg="add del mod">
          <ac:chgData name="Ruud van der Wel" userId="508906da80ddc198" providerId="LiveId" clId="{494F4EFB-B386-4B45-AB84-951ABA98E517}" dt="2024-02-24T15:13:02.896" v="2741"/>
          <ac:spMkLst>
            <pc:docMk/>
            <pc:sldMk cId="1234319685" sldId="353"/>
            <ac:spMk id="5" creationId="{11618B60-3244-4B4C-6C0D-DA2AA9476215}"/>
          </ac:spMkLst>
        </pc:spChg>
        <pc:picChg chg="del">
          <ac:chgData name="Ruud van der Wel" userId="508906da80ddc198" providerId="LiveId" clId="{494F4EFB-B386-4B45-AB84-951ABA98E517}" dt="2024-02-24T15:10:23.672" v="2732" actId="478"/>
          <ac:picMkLst>
            <pc:docMk/>
            <pc:sldMk cId="1234319685" sldId="353"/>
            <ac:picMk id="2" creationId="{D6558DCD-5080-240F-FE37-5D197C36D261}"/>
          </ac:picMkLst>
        </pc:picChg>
        <pc:picChg chg="add mod">
          <ac:chgData name="Ruud van der Wel" userId="508906da80ddc198" providerId="LiveId" clId="{494F4EFB-B386-4B45-AB84-951ABA98E517}" dt="2024-02-24T15:13:54.327" v="2793" actId="1076"/>
          <ac:picMkLst>
            <pc:docMk/>
            <pc:sldMk cId="1234319685" sldId="353"/>
            <ac:picMk id="6" creationId="{D67DCA39-CF6E-1DA8-DBE5-6AB5D5162274}"/>
          </ac:picMkLst>
        </pc:picChg>
      </pc:sldChg>
      <pc:sldChg chg="del">
        <pc:chgData name="Ruud van der Wel" userId="508906da80ddc198" providerId="LiveId" clId="{494F4EFB-B386-4B45-AB84-951ABA98E517}" dt="2024-02-22T08:38:34.251" v="109" actId="47"/>
        <pc:sldMkLst>
          <pc:docMk/>
          <pc:sldMk cId="3082895217" sldId="354"/>
        </pc:sldMkLst>
      </pc:sldChg>
      <pc:sldChg chg="addSp delSp modSp mod ord">
        <pc:chgData name="Ruud van der Wel" userId="508906da80ddc198" providerId="LiveId" clId="{494F4EFB-B386-4B45-AB84-951ABA98E517}" dt="2024-02-27T06:16:58.057" v="3147" actId="1076"/>
        <pc:sldMkLst>
          <pc:docMk/>
          <pc:sldMk cId="0" sldId="356"/>
        </pc:sldMkLst>
        <pc:spChg chg="mod">
          <ac:chgData name="Ruud van der Wel" userId="508906da80ddc198" providerId="LiveId" clId="{494F4EFB-B386-4B45-AB84-951ABA98E517}" dt="2024-02-27T06:15:11.240" v="3135" actId="1076"/>
          <ac:spMkLst>
            <pc:docMk/>
            <pc:sldMk cId="0" sldId="356"/>
            <ac:spMk id="298" creationId="{00000000-0000-0000-0000-000000000000}"/>
          </ac:spMkLst>
        </pc:spChg>
        <pc:spChg chg="mod">
          <ac:chgData name="Ruud van der Wel" userId="508906da80ddc198" providerId="LiveId" clId="{494F4EFB-B386-4B45-AB84-951ABA98E517}" dt="2024-02-22T08:38:04.666" v="107" actId="6549"/>
          <ac:spMkLst>
            <pc:docMk/>
            <pc:sldMk cId="0" sldId="356"/>
            <ac:spMk id="302" creationId="{00000000-0000-0000-0000-000000000000}"/>
          </ac:spMkLst>
        </pc:spChg>
        <pc:picChg chg="add mod">
          <ac:chgData name="Ruud van der Wel" userId="508906da80ddc198" providerId="LiveId" clId="{494F4EFB-B386-4B45-AB84-951ABA98E517}" dt="2024-02-27T06:16:58.057" v="3147" actId="1076"/>
          <ac:picMkLst>
            <pc:docMk/>
            <pc:sldMk cId="0" sldId="356"/>
            <ac:picMk id="4" creationId="{7D4715EA-17A5-745A-4C87-14D54F213074}"/>
          </ac:picMkLst>
        </pc:picChg>
        <pc:picChg chg="mod">
          <ac:chgData name="Ruud van der Wel" userId="508906da80ddc198" providerId="LiveId" clId="{494F4EFB-B386-4B45-AB84-951ABA98E517}" dt="2024-02-27T06:16:56.897" v="3146" actId="1076"/>
          <ac:picMkLst>
            <pc:docMk/>
            <pc:sldMk cId="0" sldId="356"/>
            <ac:picMk id="295" creationId="{00000000-0000-0000-0000-000000000000}"/>
          </ac:picMkLst>
        </pc:picChg>
        <pc:picChg chg="del">
          <ac:chgData name="Ruud van der Wel" userId="508906da80ddc198" providerId="LiveId" clId="{494F4EFB-B386-4B45-AB84-951ABA98E517}" dt="2024-02-22T08:37:59.560" v="106" actId="478"/>
          <ac:picMkLst>
            <pc:docMk/>
            <pc:sldMk cId="0" sldId="356"/>
            <ac:picMk id="301" creationId="{00000000-0000-0000-0000-000000000000}"/>
          </ac:picMkLst>
        </pc:picChg>
      </pc:sldChg>
      <pc:sldChg chg="modSp mod">
        <pc:chgData name="Ruud van der Wel" userId="508906da80ddc198" providerId="LiveId" clId="{494F4EFB-B386-4B45-AB84-951ABA98E517}" dt="2024-02-24T15:17:03.566" v="2805" actId="20577"/>
        <pc:sldMkLst>
          <pc:docMk/>
          <pc:sldMk cId="0" sldId="357"/>
        </pc:sldMkLst>
        <pc:spChg chg="mod">
          <ac:chgData name="Ruud van der Wel" userId="508906da80ddc198" providerId="LiveId" clId="{494F4EFB-B386-4B45-AB84-951ABA98E517}" dt="2024-02-24T15:17:03.566" v="2805" actId="20577"/>
          <ac:spMkLst>
            <pc:docMk/>
            <pc:sldMk cId="0" sldId="357"/>
            <ac:spMk id="545" creationId="{00000000-0000-0000-0000-000000000000}"/>
          </ac:spMkLst>
        </pc:spChg>
      </pc:sldChg>
      <pc:sldChg chg="del">
        <pc:chgData name="Ruud van der Wel" userId="508906da80ddc198" providerId="LiveId" clId="{494F4EFB-B386-4B45-AB84-951ABA98E517}" dt="2024-02-22T08:38:31.632" v="108" actId="47"/>
        <pc:sldMkLst>
          <pc:docMk/>
          <pc:sldMk cId="1646044755" sldId="358"/>
        </pc:sldMkLst>
      </pc:sldChg>
      <pc:sldChg chg="del">
        <pc:chgData name="Ruud van der Wel" userId="508906da80ddc198" providerId="LiveId" clId="{494F4EFB-B386-4B45-AB84-951ABA98E517}" dt="2024-02-22T08:47:46.483" v="148" actId="47"/>
        <pc:sldMkLst>
          <pc:docMk/>
          <pc:sldMk cId="265829875" sldId="359"/>
        </pc:sldMkLst>
      </pc:sldChg>
      <pc:sldChg chg="modSp mod ord">
        <pc:chgData name="Ruud van der Wel" userId="508906da80ddc198" providerId="LiveId" clId="{494F4EFB-B386-4B45-AB84-951ABA98E517}" dt="2024-02-24T15:21:19.036" v="2825"/>
        <pc:sldMkLst>
          <pc:docMk/>
          <pc:sldMk cId="548331299" sldId="360"/>
        </pc:sldMkLst>
        <pc:spChg chg="mod">
          <ac:chgData name="Ruud van der Wel" userId="508906da80ddc198" providerId="LiveId" clId="{494F4EFB-B386-4B45-AB84-951ABA98E517}" dt="2024-02-22T16:58:15.362" v="255" actId="20577"/>
          <ac:spMkLst>
            <pc:docMk/>
            <pc:sldMk cId="548331299" sldId="360"/>
            <ac:spMk id="2" creationId="{5F095B0A-611A-E4CF-9499-5B5C009C8C28}"/>
          </ac:spMkLst>
        </pc:spChg>
      </pc:sldChg>
      <pc:sldChg chg="delSp mod">
        <pc:chgData name="Ruud van der Wel" userId="508906da80ddc198" providerId="LiveId" clId="{494F4EFB-B386-4B45-AB84-951ABA98E517}" dt="2024-02-24T15:19:49.885" v="2823" actId="478"/>
        <pc:sldMkLst>
          <pc:docMk/>
          <pc:sldMk cId="2331841090" sldId="362"/>
        </pc:sldMkLst>
        <pc:spChg chg="del">
          <ac:chgData name="Ruud van der Wel" userId="508906da80ddc198" providerId="LiveId" clId="{494F4EFB-B386-4B45-AB84-951ABA98E517}" dt="2024-02-24T15:19:49.885" v="2823" actId="478"/>
          <ac:spMkLst>
            <pc:docMk/>
            <pc:sldMk cId="2331841090" sldId="362"/>
            <ac:spMk id="2" creationId="{5B1F0CD2-783A-2455-7BEA-9FE0B39C353B}"/>
          </ac:spMkLst>
        </pc:spChg>
        <pc:spChg chg="del">
          <ac:chgData name="Ruud van der Wel" userId="508906da80ddc198" providerId="LiveId" clId="{494F4EFB-B386-4B45-AB84-951ABA98E517}" dt="2024-02-24T15:19:47.903" v="2822" actId="478"/>
          <ac:spMkLst>
            <pc:docMk/>
            <pc:sldMk cId="2331841090" sldId="362"/>
            <ac:spMk id="3" creationId="{A35AC553-8F9E-4D09-8462-39D57850AB73}"/>
          </ac:spMkLst>
        </pc:spChg>
      </pc:sldChg>
      <pc:sldChg chg="delSp mod ord">
        <pc:chgData name="Ruud van der Wel" userId="508906da80ddc198" providerId="LiveId" clId="{494F4EFB-B386-4B45-AB84-951ABA98E517}" dt="2024-02-24T14:22:40.899" v="2714"/>
        <pc:sldMkLst>
          <pc:docMk/>
          <pc:sldMk cId="2940371129" sldId="365"/>
        </pc:sldMkLst>
        <pc:spChg chg="del">
          <ac:chgData name="Ruud van der Wel" userId="508906da80ddc198" providerId="LiveId" clId="{494F4EFB-B386-4B45-AB84-951ABA98E517}" dt="2024-02-22T08:27:41.343" v="1" actId="478"/>
          <ac:spMkLst>
            <pc:docMk/>
            <pc:sldMk cId="2940371129" sldId="365"/>
            <ac:spMk id="2" creationId="{D2964459-B0C3-5599-78B2-4368026C23B3}"/>
          </ac:spMkLst>
        </pc:spChg>
        <pc:spChg chg="del">
          <ac:chgData name="Ruud van der Wel" userId="508906da80ddc198" providerId="LiveId" clId="{494F4EFB-B386-4B45-AB84-951ABA98E517}" dt="2024-02-22T08:27:38.414" v="0" actId="478"/>
          <ac:spMkLst>
            <pc:docMk/>
            <pc:sldMk cId="2940371129" sldId="365"/>
            <ac:spMk id="3" creationId="{480BAD0D-343D-FBF1-6CB3-8926453F55A0}"/>
          </ac:spMkLst>
        </pc:spChg>
      </pc:sldChg>
      <pc:sldChg chg="delSp mod ord">
        <pc:chgData name="Ruud van der Wel" userId="508906da80ddc198" providerId="LiveId" clId="{494F4EFB-B386-4B45-AB84-951ABA98E517}" dt="2024-02-24T14:22:22.399" v="2712"/>
        <pc:sldMkLst>
          <pc:docMk/>
          <pc:sldMk cId="653011368" sldId="366"/>
        </pc:sldMkLst>
        <pc:spChg chg="del">
          <ac:chgData name="Ruud van der Wel" userId="508906da80ddc198" providerId="LiveId" clId="{494F4EFB-B386-4B45-AB84-951ABA98E517}" dt="2024-02-24T14:22:09.347" v="2710" actId="478"/>
          <ac:spMkLst>
            <pc:docMk/>
            <pc:sldMk cId="653011368" sldId="366"/>
            <ac:spMk id="3" creationId="{392C53D3-57C3-E801-FB98-130948DB085A}"/>
          </ac:spMkLst>
        </pc:spChg>
      </pc:sldChg>
      <pc:sldChg chg="modSp mod">
        <pc:chgData name="Ruud van der Wel" userId="508906da80ddc198" providerId="LiveId" clId="{494F4EFB-B386-4B45-AB84-951ABA98E517}" dt="2024-02-22T08:28:07.277" v="2" actId="1076"/>
        <pc:sldMkLst>
          <pc:docMk/>
          <pc:sldMk cId="361309251" sldId="367"/>
        </pc:sldMkLst>
        <pc:picChg chg="mod">
          <ac:chgData name="Ruud van der Wel" userId="508906da80ddc198" providerId="LiveId" clId="{494F4EFB-B386-4B45-AB84-951ABA98E517}" dt="2024-02-22T08:28:07.277" v="2" actId="1076"/>
          <ac:picMkLst>
            <pc:docMk/>
            <pc:sldMk cId="361309251" sldId="367"/>
            <ac:picMk id="6" creationId="{A03183D1-FCD0-CDE1-D9AB-8F1E961B7C6F}"/>
          </ac:picMkLst>
        </pc:picChg>
      </pc:sldChg>
      <pc:sldChg chg="addSp delSp modSp new mod modAnim">
        <pc:chgData name="Ruud van der Wel" userId="508906da80ddc198" providerId="LiveId" clId="{494F4EFB-B386-4B45-AB84-951ABA98E517}" dt="2024-02-22T08:29:42.576" v="10" actId="1076"/>
        <pc:sldMkLst>
          <pc:docMk/>
          <pc:sldMk cId="3224552041" sldId="368"/>
        </pc:sldMkLst>
        <pc:spChg chg="del">
          <ac:chgData name="Ruud van der Wel" userId="508906da80ddc198" providerId="LiveId" clId="{494F4EFB-B386-4B45-AB84-951ABA98E517}" dt="2024-02-22T08:28:33.362" v="5" actId="478"/>
          <ac:spMkLst>
            <pc:docMk/>
            <pc:sldMk cId="3224552041" sldId="368"/>
            <ac:spMk id="2" creationId="{A75CFD39-3AA9-647E-B528-C4597FB48A56}"/>
          </ac:spMkLst>
        </pc:spChg>
        <pc:spChg chg="del">
          <ac:chgData name="Ruud van der Wel" userId="508906da80ddc198" providerId="LiveId" clId="{494F4EFB-B386-4B45-AB84-951ABA98E517}" dt="2024-02-22T08:28:31.244" v="4" actId="478"/>
          <ac:spMkLst>
            <pc:docMk/>
            <pc:sldMk cId="3224552041" sldId="368"/>
            <ac:spMk id="3" creationId="{181CC97A-4694-8C6D-8081-B1D03912F8A0}"/>
          </ac:spMkLst>
        </pc:spChg>
        <pc:picChg chg="add mod">
          <ac:chgData name="Ruud van der Wel" userId="508906da80ddc198" providerId="LiveId" clId="{494F4EFB-B386-4B45-AB84-951ABA98E517}" dt="2024-02-22T08:29:42.576" v="10" actId="1076"/>
          <ac:picMkLst>
            <pc:docMk/>
            <pc:sldMk cId="3224552041" sldId="368"/>
            <ac:picMk id="4" creationId="{2C96BD3F-661D-EA94-07C8-D98EE58CA3C2}"/>
          </ac:picMkLst>
        </pc:picChg>
      </pc:sldChg>
      <pc:sldChg chg="addSp delSp modSp new mod">
        <pc:chgData name="Ruud van der Wel" userId="508906da80ddc198" providerId="LiveId" clId="{494F4EFB-B386-4B45-AB84-951ABA98E517}" dt="2024-02-22T08:31:46.386" v="48" actId="478"/>
        <pc:sldMkLst>
          <pc:docMk/>
          <pc:sldMk cId="3045952796" sldId="369"/>
        </pc:sldMkLst>
        <pc:spChg chg="mod">
          <ac:chgData name="Ruud van der Wel" userId="508906da80ddc198" providerId="LiveId" clId="{494F4EFB-B386-4B45-AB84-951ABA98E517}" dt="2024-02-22T08:30:28.072" v="42" actId="20577"/>
          <ac:spMkLst>
            <pc:docMk/>
            <pc:sldMk cId="3045952796" sldId="369"/>
            <ac:spMk id="2" creationId="{ACA3D29E-E243-A005-0FDE-EB1E349F45BB}"/>
          </ac:spMkLst>
        </pc:spChg>
        <pc:spChg chg="del">
          <ac:chgData name="Ruud van der Wel" userId="508906da80ddc198" providerId="LiveId" clId="{494F4EFB-B386-4B45-AB84-951ABA98E517}" dt="2024-02-22T08:31:46.386" v="48" actId="478"/>
          <ac:spMkLst>
            <pc:docMk/>
            <pc:sldMk cId="3045952796" sldId="369"/>
            <ac:spMk id="3" creationId="{3EE11C62-882F-9B3D-4DA9-CCE22913DE3B}"/>
          </ac:spMkLst>
        </pc:spChg>
        <pc:picChg chg="add mod">
          <ac:chgData name="Ruud van der Wel" userId="508906da80ddc198" providerId="LiveId" clId="{494F4EFB-B386-4B45-AB84-951ABA98E517}" dt="2024-02-22T08:31:43.185" v="47" actId="1076"/>
          <ac:picMkLst>
            <pc:docMk/>
            <pc:sldMk cId="3045952796" sldId="369"/>
            <ac:picMk id="5" creationId="{42E39D6A-4CA8-260A-C37F-A171ED04CD19}"/>
          </ac:picMkLst>
        </pc:picChg>
      </pc:sldChg>
      <pc:sldChg chg="addSp delSp modSp new mod modAnim">
        <pc:chgData name="Ruud van der Wel" userId="508906da80ddc198" providerId="LiveId" clId="{494F4EFB-B386-4B45-AB84-951ABA98E517}" dt="2024-02-22T08:34:12.313" v="55" actId="478"/>
        <pc:sldMkLst>
          <pc:docMk/>
          <pc:sldMk cId="2131121777" sldId="370"/>
        </pc:sldMkLst>
        <pc:spChg chg="del">
          <ac:chgData name="Ruud van der Wel" userId="508906da80ddc198" providerId="LiveId" clId="{494F4EFB-B386-4B45-AB84-951ABA98E517}" dt="2024-02-22T08:34:12.313" v="55" actId="478"/>
          <ac:spMkLst>
            <pc:docMk/>
            <pc:sldMk cId="2131121777" sldId="370"/>
            <ac:spMk id="2" creationId="{D8BF962C-3752-2F29-684E-0B14E21392F9}"/>
          </ac:spMkLst>
        </pc:spChg>
        <pc:picChg chg="add mod">
          <ac:chgData name="Ruud van der Wel" userId="508906da80ddc198" providerId="LiveId" clId="{494F4EFB-B386-4B45-AB84-951ABA98E517}" dt="2024-02-22T08:33:57.806" v="54" actId="1076"/>
          <ac:picMkLst>
            <pc:docMk/>
            <pc:sldMk cId="2131121777" sldId="370"/>
            <ac:picMk id="4" creationId="{CB0A1E14-574B-C1F4-A5C7-4D991F160929}"/>
          </ac:picMkLst>
        </pc:picChg>
      </pc:sldChg>
      <pc:sldChg chg="addSp delSp modSp new mod">
        <pc:chgData name="Ruud van der Wel" userId="508906da80ddc198" providerId="LiveId" clId="{494F4EFB-B386-4B45-AB84-951ABA98E517}" dt="2024-02-24T14:26:44.956" v="2723" actId="478"/>
        <pc:sldMkLst>
          <pc:docMk/>
          <pc:sldMk cId="246141518" sldId="371"/>
        </pc:sldMkLst>
        <pc:spChg chg="mod">
          <ac:chgData name="Ruud van der Wel" userId="508906da80ddc198" providerId="LiveId" clId="{494F4EFB-B386-4B45-AB84-951ABA98E517}" dt="2024-02-22T08:35:18.065" v="89" actId="20577"/>
          <ac:spMkLst>
            <pc:docMk/>
            <pc:sldMk cId="246141518" sldId="371"/>
            <ac:spMk id="2" creationId="{D51846F9-B824-EE74-8127-F705E1A14034}"/>
          </ac:spMkLst>
        </pc:spChg>
        <pc:spChg chg="del">
          <ac:chgData name="Ruud van der Wel" userId="508906da80ddc198" providerId="LiveId" clId="{494F4EFB-B386-4B45-AB84-951ABA98E517}" dt="2024-02-24T14:26:44.956" v="2723" actId="478"/>
          <ac:spMkLst>
            <pc:docMk/>
            <pc:sldMk cId="246141518" sldId="371"/>
            <ac:spMk id="3" creationId="{F2EE0D08-3140-8962-1301-5C4D4A179913}"/>
          </ac:spMkLst>
        </pc:spChg>
        <pc:picChg chg="add mod">
          <ac:chgData name="Ruud van der Wel" userId="508906da80ddc198" providerId="LiveId" clId="{494F4EFB-B386-4B45-AB84-951ABA98E517}" dt="2024-02-22T08:35:49.786" v="94" actId="1076"/>
          <ac:picMkLst>
            <pc:docMk/>
            <pc:sldMk cId="246141518" sldId="371"/>
            <ac:picMk id="5" creationId="{3CF2F3C7-C8F9-8538-CCC7-D4F71FE16964}"/>
          </ac:picMkLst>
        </pc:picChg>
      </pc:sldChg>
      <pc:sldChg chg="addSp delSp modSp new mod modAnim">
        <pc:chgData name="Ruud van der Wel" userId="508906da80ddc198" providerId="LiveId" clId="{494F4EFB-B386-4B45-AB84-951ABA98E517}" dt="2024-02-22T08:37:08.891" v="103" actId="1076"/>
        <pc:sldMkLst>
          <pc:docMk/>
          <pc:sldMk cId="2410660981" sldId="372"/>
        </pc:sldMkLst>
        <pc:spChg chg="del">
          <ac:chgData name="Ruud van der Wel" userId="508906da80ddc198" providerId="LiveId" clId="{494F4EFB-B386-4B45-AB84-951ABA98E517}" dt="2024-02-22T08:36:15.451" v="97" actId="478"/>
          <ac:spMkLst>
            <pc:docMk/>
            <pc:sldMk cId="2410660981" sldId="372"/>
            <ac:spMk id="2" creationId="{EC89FB2C-CF01-2078-2DDF-B785B27A0A58}"/>
          </ac:spMkLst>
        </pc:spChg>
        <pc:spChg chg="del">
          <ac:chgData name="Ruud van der Wel" userId="508906da80ddc198" providerId="LiveId" clId="{494F4EFB-B386-4B45-AB84-951ABA98E517}" dt="2024-02-22T08:36:13.986" v="96" actId="478"/>
          <ac:spMkLst>
            <pc:docMk/>
            <pc:sldMk cId="2410660981" sldId="372"/>
            <ac:spMk id="3" creationId="{E2558EE5-DBDF-416A-9C14-C62230D73AAF}"/>
          </ac:spMkLst>
        </pc:spChg>
        <pc:picChg chg="add mod">
          <ac:chgData name="Ruud van der Wel" userId="508906da80ddc198" providerId="LiveId" clId="{494F4EFB-B386-4B45-AB84-951ABA98E517}" dt="2024-02-22T08:37:08.891" v="103" actId="1076"/>
          <ac:picMkLst>
            <pc:docMk/>
            <pc:sldMk cId="2410660981" sldId="372"/>
            <ac:picMk id="4" creationId="{D01AC007-20FB-12D5-2314-8F77BCD9E968}"/>
          </ac:picMkLst>
        </pc:picChg>
      </pc:sldChg>
      <pc:sldChg chg="addSp delSp modSp new mod">
        <pc:chgData name="Ruud van der Wel" userId="508906da80ddc198" providerId="LiveId" clId="{494F4EFB-B386-4B45-AB84-951ABA98E517}" dt="2024-02-22T09:14:48.215" v="244" actId="1076"/>
        <pc:sldMkLst>
          <pc:docMk/>
          <pc:sldMk cId="105646524" sldId="373"/>
        </pc:sldMkLst>
        <pc:spChg chg="mod">
          <ac:chgData name="Ruud van der Wel" userId="508906da80ddc198" providerId="LiveId" clId="{494F4EFB-B386-4B45-AB84-951ABA98E517}" dt="2024-02-22T09:14:34.607" v="241" actId="20577"/>
          <ac:spMkLst>
            <pc:docMk/>
            <pc:sldMk cId="105646524" sldId="373"/>
            <ac:spMk id="2" creationId="{DC4113CA-9FA9-E411-4A50-90361D857C11}"/>
          </ac:spMkLst>
        </pc:spChg>
        <pc:spChg chg="del">
          <ac:chgData name="Ruud van der Wel" userId="508906da80ddc198" providerId="LiveId" clId="{494F4EFB-B386-4B45-AB84-951ABA98E517}" dt="2024-02-22T09:14:44.363" v="243" actId="478"/>
          <ac:spMkLst>
            <pc:docMk/>
            <pc:sldMk cId="105646524" sldId="373"/>
            <ac:spMk id="3" creationId="{71F7FD01-C15F-D7A1-F540-F438DE9883CB}"/>
          </ac:spMkLst>
        </pc:spChg>
        <pc:picChg chg="add mod">
          <ac:chgData name="Ruud van der Wel" userId="508906da80ddc198" providerId="LiveId" clId="{494F4EFB-B386-4B45-AB84-951ABA98E517}" dt="2024-02-22T09:14:48.215" v="244" actId="1076"/>
          <ac:picMkLst>
            <pc:docMk/>
            <pc:sldMk cId="105646524" sldId="373"/>
            <ac:picMk id="5" creationId="{B6F22FA4-9F08-8580-756A-80209013363D}"/>
          </ac:picMkLst>
        </pc:picChg>
      </pc:sldChg>
      <pc:sldChg chg="addSp delSp modSp new mod modAnim">
        <pc:chgData name="Ruud van der Wel" userId="508906da80ddc198" providerId="LiveId" clId="{494F4EFB-B386-4B45-AB84-951ABA98E517}" dt="2024-02-22T09:15:50.224" v="252" actId="1076"/>
        <pc:sldMkLst>
          <pc:docMk/>
          <pc:sldMk cId="235595195" sldId="374"/>
        </pc:sldMkLst>
        <pc:spChg chg="del">
          <ac:chgData name="Ruud van der Wel" userId="508906da80ddc198" providerId="LiveId" clId="{494F4EFB-B386-4B45-AB84-951ABA98E517}" dt="2024-02-22T09:15:21.604" v="246" actId="478"/>
          <ac:spMkLst>
            <pc:docMk/>
            <pc:sldMk cId="235595195" sldId="374"/>
            <ac:spMk id="2" creationId="{6A9F209B-DD86-3446-37B8-5655C436EBCA}"/>
          </ac:spMkLst>
        </pc:spChg>
        <pc:spChg chg="del">
          <ac:chgData name="Ruud van der Wel" userId="508906da80ddc198" providerId="LiveId" clId="{494F4EFB-B386-4B45-AB84-951ABA98E517}" dt="2024-02-22T09:15:24.242" v="247" actId="478"/>
          <ac:spMkLst>
            <pc:docMk/>
            <pc:sldMk cId="235595195" sldId="374"/>
            <ac:spMk id="3" creationId="{D0A1DDFF-BC1C-887F-D34E-5E11C0C4CE3E}"/>
          </ac:spMkLst>
        </pc:spChg>
        <pc:picChg chg="add mod">
          <ac:chgData name="Ruud van der Wel" userId="508906da80ddc198" providerId="LiveId" clId="{494F4EFB-B386-4B45-AB84-951ABA98E517}" dt="2024-02-22T09:15:50.224" v="252" actId="1076"/>
          <ac:picMkLst>
            <pc:docMk/>
            <pc:sldMk cId="235595195" sldId="374"/>
            <ac:picMk id="4" creationId="{1CEA39FD-42E9-6E67-A998-2847666F8A9E}"/>
          </ac:picMkLst>
        </pc:picChg>
      </pc:sldChg>
      <pc:sldChg chg="addSp delSp modSp new mod">
        <pc:chgData name="Ruud van der Wel" userId="508906da80ddc198" providerId="LiveId" clId="{494F4EFB-B386-4B45-AB84-951ABA98E517}" dt="2024-02-22T17:00:37.879" v="265" actId="478"/>
        <pc:sldMkLst>
          <pc:docMk/>
          <pc:sldMk cId="2718034335" sldId="375"/>
        </pc:sldMkLst>
        <pc:spChg chg="del">
          <ac:chgData name="Ruud van der Wel" userId="508906da80ddc198" providerId="LiveId" clId="{494F4EFB-B386-4B45-AB84-951ABA98E517}" dt="2024-02-22T17:00:37.879" v="265" actId="478"/>
          <ac:spMkLst>
            <pc:docMk/>
            <pc:sldMk cId="2718034335" sldId="375"/>
            <ac:spMk id="2" creationId="{5EAFADC3-5852-9A66-7B95-5C125334CA09}"/>
          </ac:spMkLst>
        </pc:spChg>
        <pc:spChg chg="del">
          <ac:chgData name="Ruud van der Wel" userId="508906da80ddc198" providerId="LiveId" clId="{494F4EFB-B386-4B45-AB84-951ABA98E517}" dt="2024-02-22T17:00:34.704" v="264" actId="478"/>
          <ac:spMkLst>
            <pc:docMk/>
            <pc:sldMk cId="2718034335" sldId="375"/>
            <ac:spMk id="3" creationId="{E7B0344A-6599-0B6F-6B1D-4B6735563704}"/>
          </ac:spMkLst>
        </pc:spChg>
        <pc:picChg chg="add mod">
          <ac:chgData name="Ruud van der Wel" userId="508906da80ddc198" providerId="LiveId" clId="{494F4EFB-B386-4B45-AB84-951ABA98E517}" dt="2024-02-22T17:00:28.479" v="263" actId="962"/>
          <ac:picMkLst>
            <pc:docMk/>
            <pc:sldMk cId="2718034335" sldId="375"/>
            <ac:picMk id="5" creationId="{8410161B-8288-A1B3-1C9D-D75A3ED9CA43}"/>
          </ac:picMkLst>
        </pc:picChg>
      </pc:sldChg>
      <pc:sldChg chg="addSp delSp modSp new mod">
        <pc:chgData name="Ruud van der Wel" userId="508906da80ddc198" providerId="LiveId" clId="{494F4EFB-B386-4B45-AB84-951ABA98E517}" dt="2024-02-24T05:37:55.685" v="368" actId="1076"/>
        <pc:sldMkLst>
          <pc:docMk/>
          <pc:sldMk cId="922448122" sldId="376"/>
        </pc:sldMkLst>
        <pc:spChg chg="del">
          <ac:chgData name="Ruud van der Wel" userId="508906da80ddc198" providerId="LiveId" clId="{494F4EFB-B386-4B45-AB84-951ABA98E517}" dt="2024-02-23T21:52:49.895" v="272" actId="478"/>
          <ac:spMkLst>
            <pc:docMk/>
            <pc:sldMk cId="922448122" sldId="376"/>
            <ac:spMk id="2" creationId="{8425DE45-6F32-3AC5-2C9B-9215531EEFEB}"/>
          </ac:spMkLst>
        </pc:spChg>
        <pc:spChg chg="add mod">
          <ac:chgData name="Ruud van der Wel" userId="508906da80ddc198" providerId="LiveId" clId="{494F4EFB-B386-4B45-AB84-951ABA98E517}" dt="2024-02-24T05:37:55.685" v="368" actId="1076"/>
          <ac:spMkLst>
            <pc:docMk/>
            <pc:sldMk cId="922448122" sldId="376"/>
            <ac:spMk id="3" creationId="{8CCDFC6A-285A-511A-7922-1F1C40720CDB}"/>
          </ac:spMkLst>
        </pc:spChg>
        <pc:spChg chg="del">
          <ac:chgData name="Ruud van der Wel" userId="508906da80ddc198" providerId="LiveId" clId="{494F4EFB-B386-4B45-AB84-951ABA98E517}" dt="2024-02-23T21:52:55.194" v="273" actId="478"/>
          <ac:spMkLst>
            <pc:docMk/>
            <pc:sldMk cId="922448122" sldId="376"/>
            <ac:spMk id="3" creationId="{D8BAC728-E55D-F584-E356-1B5107D0D632}"/>
          </ac:spMkLst>
        </pc:spChg>
        <pc:picChg chg="add del mod">
          <ac:chgData name="Ruud van der Wel" userId="508906da80ddc198" providerId="LiveId" clId="{494F4EFB-B386-4B45-AB84-951ABA98E517}" dt="2024-02-23T21:54:24.190" v="274" actId="478"/>
          <ac:picMkLst>
            <pc:docMk/>
            <pc:sldMk cId="922448122" sldId="376"/>
            <ac:picMk id="5" creationId="{AD914AB8-C9CD-A707-AA55-872750B7D536}"/>
          </ac:picMkLst>
        </pc:picChg>
        <pc:picChg chg="add del mod">
          <ac:chgData name="Ruud van der Wel" userId="508906da80ddc198" providerId="LiveId" clId="{494F4EFB-B386-4B45-AB84-951ABA98E517}" dt="2024-02-23T21:54:27.453" v="278" actId="478"/>
          <ac:picMkLst>
            <pc:docMk/>
            <pc:sldMk cId="922448122" sldId="376"/>
            <ac:picMk id="7" creationId="{963B8DBA-0830-9E0B-EB77-2690E47D80C5}"/>
          </ac:picMkLst>
        </pc:picChg>
        <pc:picChg chg="add">
          <ac:chgData name="Ruud van der Wel" userId="508906da80ddc198" providerId="LiveId" clId="{494F4EFB-B386-4B45-AB84-951ABA98E517}" dt="2024-02-23T21:54:34.801" v="279" actId="22"/>
          <ac:picMkLst>
            <pc:docMk/>
            <pc:sldMk cId="922448122" sldId="376"/>
            <ac:picMk id="9" creationId="{A499CAB8-7337-FA9A-7DE4-225A2CA401A2}"/>
          </ac:picMkLst>
        </pc:picChg>
      </pc:sldChg>
      <pc:sldChg chg="addSp delSp modSp new mod">
        <pc:chgData name="Ruud van der Wel" userId="508906da80ddc198" providerId="LiveId" clId="{494F4EFB-B386-4B45-AB84-951ABA98E517}" dt="2024-02-24T08:26:37.341" v="509" actId="20577"/>
        <pc:sldMkLst>
          <pc:docMk/>
          <pc:sldMk cId="1993992755" sldId="377"/>
        </pc:sldMkLst>
        <pc:spChg chg="mod">
          <ac:chgData name="Ruud van der Wel" userId="508906da80ddc198" providerId="LiveId" clId="{494F4EFB-B386-4B45-AB84-951ABA98E517}" dt="2024-02-24T08:26:37.341" v="509" actId="20577"/>
          <ac:spMkLst>
            <pc:docMk/>
            <pc:sldMk cId="1993992755" sldId="377"/>
            <ac:spMk id="2" creationId="{77A2D26A-5D00-7C6E-F93C-9891075EA32E}"/>
          </ac:spMkLst>
        </pc:spChg>
        <pc:spChg chg="del">
          <ac:chgData name="Ruud van der Wel" userId="508906da80ddc198" providerId="LiveId" clId="{494F4EFB-B386-4B45-AB84-951ABA98E517}" dt="2024-02-24T05:37:21.064" v="356" actId="478"/>
          <ac:spMkLst>
            <pc:docMk/>
            <pc:sldMk cId="1993992755" sldId="377"/>
            <ac:spMk id="3" creationId="{8074B65C-AE0D-0700-ECFA-CF9EB940C678}"/>
          </ac:spMkLst>
        </pc:spChg>
        <pc:picChg chg="add mod">
          <ac:chgData name="Ruud van der Wel" userId="508906da80ddc198" providerId="LiveId" clId="{494F4EFB-B386-4B45-AB84-951ABA98E517}" dt="2024-02-23T21:55:32.269" v="285" actId="1076"/>
          <ac:picMkLst>
            <pc:docMk/>
            <pc:sldMk cId="1993992755" sldId="377"/>
            <ac:picMk id="5" creationId="{5F5096EA-F436-B848-2C17-4861614340E6}"/>
          </ac:picMkLst>
        </pc:picChg>
      </pc:sldChg>
      <pc:sldChg chg="addSp delSp modSp new mod ord">
        <pc:chgData name="Ruud van der Wel" userId="508906da80ddc198" providerId="LiveId" clId="{494F4EFB-B386-4B45-AB84-951ABA98E517}" dt="2024-02-24T08:22:06.057" v="500" actId="1076"/>
        <pc:sldMkLst>
          <pc:docMk/>
          <pc:sldMk cId="1681592168" sldId="378"/>
        </pc:sldMkLst>
        <pc:spChg chg="del">
          <ac:chgData name="Ruud van der Wel" userId="508906da80ddc198" providerId="LiveId" clId="{494F4EFB-B386-4B45-AB84-951ABA98E517}" dt="2024-02-24T06:19:50.793" v="478" actId="478"/>
          <ac:spMkLst>
            <pc:docMk/>
            <pc:sldMk cId="1681592168" sldId="378"/>
            <ac:spMk id="2" creationId="{49777ABF-07D6-479D-E587-F6755006EC30}"/>
          </ac:spMkLst>
        </pc:spChg>
        <pc:spChg chg="del mod">
          <ac:chgData name="Ruud van der Wel" userId="508906da80ddc198" providerId="LiveId" clId="{494F4EFB-B386-4B45-AB84-951ABA98E517}" dt="2024-02-24T06:19:41.298" v="476" actId="478"/>
          <ac:spMkLst>
            <pc:docMk/>
            <pc:sldMk cId="1681592168" sldId="378"/>
            <ac:spMk id="3" creationId="{EFBAE941-DF50-A0A7-7A84-FE637FA0F07D}"/>
          </ac:spMkLst>
        </pc:spChg>
        <pc:spChg chg="add del mod">
          <ac:chgData name="Ruud van der Wel" userId="508906da80ddc198" providerId="LiveId" clId="{494F4EFB-B386-4B45-AB84-951ABA98E517}" dt="2024-02-24T06:19:48.503" v="477" actId="478"/>
          <ac:spMkLst>
            <pc:docMk/>
            <pc:sldMk cId="1681592168" sldId="378"/>
            <ac:spMk id="5" creationId="{4346CD71-1233-CB1F-6414-E33FFF82EA14}"/>
          </ac:spMkLst>
        </pc:spChg>
        <pc:spChg chg="add mod">
          <ac:chgData name="Ruud van der Wel" userId="508906da80ddc198" providerId="LiveId" clId="{494F4EFB-B386-4B45-AB84-951ABA98E517}" dt="2024-02-24T06:20:40.131" v="484" actId="1076"/>
          <ac:spMkLst>
            <pc:docMk/>
            <pc:sldMk cId="1681592168" sldId="378"/>
            <ac:spMk id="7" creationId="{07CDF57B-8F42-5D60-E8FE-2D3C88D32147}"/>
          </ac:spMkLst>
        </pc:spChg>
        <pc:picChg chg="add mod">
          <ac:chgData name="Ruud van der Wel" userId="508906da80ddc198" providerId="LiveId" clId="{494F4EFB-B386-4B45-AB84-951ABA98E517}" dt="2024-02-24T08:22:06.057" v="500" actId="1076"/>
          <ac:picMkLst>
            <pc:docMk/>
            <pc:sldMk cId="1681592168" sldId="378"/>
            <ac:picMk id="3" creationId="{FB458060-BAC6-A617-C506-DDE6EF407D4B}"/>
          </ac:picMkLst>
        </pc:picChg>
      </pc:sldChg>
      <pc:sldChg chg="addSp delSp modSp new mod">
        <pc:chgData name="Ruud van der Wel" userId="508906da80ddc198" providerId="LiveId" clId="{494F4EFB-B386-4B45-AB84-951ABA98E517}" dt="2024-02-24T08:26:24.756" v="507" actId="478"/>
        <pc:sldMkLst>
          <pc:docMk/>
          <pc:sldMk cId="1204970366" sldId="379"/>
        </pc:sldMkLst>
        <pc:spChg chg="mod">
          <ac:chgData name="Ruud van der Wel" userId="508906da80ddc198" providerId="LiveId" clId="{494F4EFB-B386-4B45-AB84-951ABA98E517}" dt="2024-02-24T08:26:16.852" v="506" actId="20577"/>
          <ac:spMkLst>
            <pc:docMk/>
            <pc:sldMk cId="1204970366" sldId="379"/>
            <ac:spMk id="2" creationId="{F6055FF8-758E-4849-AAB7-872C28EAAED1}"/>
          </ac:spMkLst>
        </pc:spChg>
        <pc:spChg chg="del mod">
          <ac:chgData name="Ruud van der Wel" userId="508906da80ddc198" providerId="LiveId" clId="{494F4EFB-B386-4B45-AB84-951ABA98E517}" dt="2024-02-24T08:26:24.756" v="507" actId="478"/>
          <ac:spMkLst>
            <pc:docMk/>
            <pc:sldMk cId="1204970366" sldId="379"/>
            <ac:spMk id="3" creationId="{D715D9B5-9BF8-C732-DEB0-A4316BE37880}"/>
          </ac:spMkLst>
        </pc:spChg>
        <pc:picChg chg="add del mod">
          <ac:chgData name="Ruud van der Wel" userId="508906da80ddc198" providerId="LiveId" clId="{494F4EFB-B386-4B45-AB84-951ABA98E517}" dt="2024-02-24T05:48:33.386" v="377" actId="478"/>
          <ac:picMkLst>
            <pc:docMk/>
            <pc:sldMk cId="1204970366" sldId="379"/>
            <ac:picMk id="5" creationId="{D78F0B5E-6CC9-C589-91FA-793D47CDA4F9}"/>
          </ac:picMkLst>
        </pc:picChg>
        <pc:picChg chg="add mod">
          <ac:chgData name="Ruud van der Wel" userId="508906da80ddc198" providerId="LiveId" clId="{494F4EFB-B386-4B45-AB84-951ABA98E517}" dt="2024-02-24T05:48:56.360" v="383" actId="1076"/>
          <ac:picMkLst>
            <pc:docMk/>
            <pc:sldMk cId="1204970366" sldId="379"/>
            <ac:picMk id="7" creationId="{ACCFFDB2-E531-8281-BCF6-299E4943F807}"/>
          </ac:picMkLst>
        </pc:picChg>
      </pc:sldChg>
      <pc:sldChg chg="addSp delSp modSp new mod">
        <pc:chgData name="Ruud van der Wel" userId="508906da80ddc198" providerId="LiveId" clId="{494F4EFB-B386-4B45-AB84-951ABA98E517}" dt="2024-02-24T06:16:48.580" v="470" actId="478"/>
        <pc:sldMkLst>
          <pc:docMk/>
          <pc:sldMk cId="3104798680" sldId="380"/>
        </pc:sldMkLst>
        <pc:spChg chg="mod">
          <ac:chgData name="Ruud van der Wel" userId="508906da80ddc198" providerId="LiveId" clId="{494F4EFB-B386-4B45-AB84-951ABA98E517}" dt="2024-02-24T05:56:58.558" v="437"/>
          <ac:spMkLst>
            <pc:docMk/>
            <pc:sldMk cId="3104798680" sldId="380"/>
            <ac:spMk id="2" creationId="{6192ACF3-49DA-2786-1C4B-3307E3B4D6A2}"/>
          </ac:spMkLst>
        </pc:spChg>
        <pc:spChg chg="del">
          <ac:chgData name="Ruud van der Wel" userId="508906da80ddc198" providerId="LiveId" clId="{494F4EFB-B386-4B45-AB84-951ABA98E517}" dt="2024-02-24T06:16:48.580" v="470" actId="478"/>
          <ac:spMkLst>
            <pc:docMk/>
            <pc:sldMk cId="3104798680" sldId="380"/>
            <ac:spMk id="3" creationId="{43A45194-885D-03B4-3F58-54F650164CB5}"/>
          </ac:spMkLst>
        </pc:spChg>
        <pc:spChg chg="add del">
          <ac:chgData name="Ruud van der Wel" userId="508906da80ddc198" providerId="LiveId" clId="{494F4EFB-B386-4B45-AB84-951ABA98E517}" dt="2024-02-24T05:51:15.108" v="419" actId="478"/>
          <ac:spMkLst>
            <pc:docMk/>
            <pc:sldMk cId="3104798680" sldId="380"/>
            <ac:spMk id="5" creationId="{FF3C3ED5-2BA8-3A07-0479-BD818FC6F847}"/>
          </ac:spMkLst>
        </pc:spChg>
        <pc:picChg chg="add del mod">
          <ac:chgData name="Ruud van der Wel" userId="508906da80ddc198" providerId="LiveId" clId="{494F4EFB-B386-4B45-AB84-951ABA98E517}" dt="2024-02-24T05:54:34.334" v="423" actId="478"/>
          <ac:picMkLst>
            <pc:docMk/>
            <pc:sldMk cId="3104798680" sldId="380"/>
            <ac:picMk id="7" creationId="{F6B737CF-35C3-C379-1CB3-D57B7BB24A32}"/>
          </ac:picMkLst>
        </pc:picChg>
        <pc:picChg chg="add del mod">
          <ac:chgData name="Ruud van der Wel" userId="508906da80ddc198" providerId="LiveId" clId="{494F4EFB-B386-4B45-AB84-951ABA98E517}" dt="2024-02-24T05:57:39.339" v="438" actId="478"/>
          <ac:picMkLst>
            <pc:docMk/>
            <pc:sldMk cId="3104798680" sldId="380"/>
            <ac:picMk id="9" creationId="{63D669D9-252B-087C-21B1-B8A92E43CF9D}"/>
          </ac:picMkLst>
        </pc:picChg>
        <pc:picChg chg="add del mod">
          <ac:chgData name="Ruud van der Wel" userId="508906da80ddc198" providerId="LiveId" clId="{494F4EFB-B386-4B45-AB84-951ABA98E517}" dt="2024-02-24T06:10:19.901" v="446" actId="478"/>
          <ac:picMkLst>
            <pc:docMk/>
            <pc:sldMk cId="3104798680" sldId="380"/>
            <ac:picMk id="11" creationId="{6D3ECE18-6A70-F33D-DE79-61C635B05A26}"/>
          </ac:picMkLst>
        </pc:picChg>
        <pc:picChg chg="add del mod">
          <ac:chgData name="Ruud van der Wel" userId="508906da80ddc198" providerId="LiveId" clId="{494F4EFB-B386-4B45-AB84-951ABA98E517}" dt="2024-02-24T06:12:06.222" v="450" actId="478"/>
          <ac:picMkLst>
            <pc:docMk/>
            <pc:sldMk cId="3104798680" sldId="380"/>
            <ac:picMk id="13" creationId="{1CCACE92-20B3-BF27-B01D-B16AC6E7FBB8}"/>
          </ac:picMkLst>
        </pc:picChg>
        <pc:picChg chg="add mod">
          <ac:chgData name="Ruud van der Wel" userId="508906da80ddc198" providerId="LiveId" clId="{494F4EFB-B386-4B45-AB84-951ABA98E517}" dt="2024-02-24T06:13:23.931" v="452" actId="1076"/>
          <ac:picMkLst>
            <pc:docMk/>
            <pc:sldMk cId="3104798680" sldId="380"/>
            <ac:picMk id="15" creationId="{1E4E62A7-9B02-FF5F-929C-90A62DF73813}"/>
          </ac:picMkLst>
        </pc:picChg>
        <pc:picChg chg="add mod">
          <ac:chgData name="Ruud van der Wel" userId="508906da80ddc198" providerId="LiveId" clId="{494F4EFB-B386-4B45-AB84-951ABA98E517}" dt="2024-02-24T06:15:48.104" v="469" actId="1076"/>
          <ac:picMkLst>
            <pc:docMk/>
            <pc:sldMk cId="3104798680" sldId="380"/>
            <ac:picMk id="17" creationId="{0E63F4C0-6EA3-AA67-6F20-F6206C5B125C}"/>
          </ac:picMkLst>
        </pc:picChg>
        <pc:picChg chg="add mod">
          <ac:chgData name="Ruud van der Wel" userId="508906da80ddc198" providerId="LiveId" clId="{494F4EFB-B386-4B45-AB84-951ABA98E517}" dt="2024-02-24T06:15:42.027" v="466" actId="1076"/>
          <ac:picMkLst>
            <pc:docMk/>
            <pc:sldMk cId="3104798680" sldId="380"/>
            <ac:picMk id="19" creationId="{E4D6C274-50EF-53BF-A379-AC4B5015D056}"/>
          </ac:picMkLst>
        </pc:picChg>
      </pc:sldChg>
      <pc:sldChg chg="addSp delSp modSp new mod">
        <pc:chgData name="Ruud van der Wel" userId="508906da80ddc198" providerId="LiveId" clId="{494F4EFB-B386-4B45-AB84-951ABA98E517}" dt="2024-02-24T08:27:09.850" v="510" actId="1076"/>
        <pc:sldMkLst>
          <pc:docMk/>
          <pc:sldMk cId="3730578686" sldId="381"/>
        </pc:sldMkLst>
        <pc:spChg chg="mod">
          <ac:chgData name="Ruud van der Wel" userId="508906da80ddc198" providerId="LiveId" clId="{494F4EFB-B386-4B45-AB84-951ABA98E517}" dt="2024-02-24T08:27:09.850" v="510" actId="1076"/>
          <ac:spMkLst>
            <pc:docMk/>
            <pc:sldMk cId="3730578686" sldId="381"/>
            <ac:spMk id="2" creationId="{5EB55963-F28D-3F5C-7F2A-FC1AF108C605}"/>
          </ac:spMkLst>
        </pc:spChg>
        <pc:spChg chg="del">
          <ac:chgData name="Ruud van der Wel" userId="508906da80ddc198" providerId="LiveId" clId="{494F4EFB-B386-4B45-AB84-951ABA98E517}" dt="2024-02-24T08:18:48.935" v="498" actId="478"/>
          <ac:spMkLst>
            <pc:docMk/>
            <pc:sldMk cId="3730578686" sldId="381"/>
            <ac:spMk id="3" creationId="{D0D55FDD-7608-E932-DD64-14C660C34420}"/>
          </ac:spMkLst>
        </pc:spChg>
        <pc:picChg chg="add del mod">
          <ac:chgData name="Ruud van der Wel" userId="508906da80ddc198" providerId="LiveId" clId="{494F4EFB-B386-4B45-AB84-951ABA98E517}" dt="2024-02-24T08:18:42.312" v="497" actId="478"/>
          <ac:picMkLst>
            <pc:docMk/>
            <pc:sldMk cId="3730578686" sldId="381"/>
            <ac:picMk id="5" creationId="{F18C0240-48B6-13A7-AF97-6EF087D8F833}"/>
          </ac:picMkLst>
        </pc:picChg>
        <pc:picChg chg="add mod">
          <ac:chgData name="Ruud van der Wel" userId="508906da80ddc198" providerId="LiveId" clId="{494F4EFB-B386-4B45-AB84-951ABA98E517}" dt="2024-02-24T08:18:26.060" v="495" actId="1076"/>
          <ac:picMkLst>
            <pc:docMk/>
            <pc:sldMk cId="3730578686" sldId="381"/>
            <ac:picMk id="7" creationId="{C0B645CD-C81E-2242-0D0B-6AD0DC8D2083}"/>
          </ac:picMkLst>
        </pc:picChg>
      </pc:sldChg>
      <pc:sldChg chg="addSp delSp modSp new mod">
        <pc:chgData name="Ruud van der Wel" userId="508906da80ddc198" providerId="LiveId" clId="{494F4EFB-B386-4B45-AB84-951ABA98E517}" dt="2024-02-24T10:09:43.138" v="634" actId="20577"/>
        <pc:sldMkLst>
          <pc:docMk/>
          <pc:sldMk cId="211805768" sldId="382"/>
        </pc:sldMkLst>
        <pc:spChg chg="mod">
          <ac:chgData name="Ruud van der Wel" userId="508906da80ddc198" providerId="LiveId" clId="{494F4EFB-B386-4B45-AB84-951ABA98E517}" dt="2024-02-24T10:09:43.138" v="634" actId="20577"/>
          <ac:spMkLst>
            <pc:docMk/>
            <pc:sldMk cId="211805768" sldId="382"/>
            <ac:spMk id="2" creationId="{205901DF-18A4-C658-89F5-9A7AB98B6513}"/>
          </ac:spMkLst>
        </pc:spChg>
        <pc:picChg chg="add del">
          <ac:chgData name="Ruud van der Wel" userId="508906da80ddc198" providerId="LiveId" clId="{494F4EFB-B386-4B45-AB84-951ABA98E517}" dt="2024-02-24T10:05:04.983" v="527" actId="478"/>
          <ac:picMkLst>
            <pc:docMk/>
            <pc:sldMk cId="211805768" sldId="382"/>
            <ac:picMk id="5" creationId="{46899218-B1EC-03F1-BB6F-0B74A9C59835}"/>
          </ac:picMkLst>
        </pc:picChg>
        <pc:picChg chg="add del mod">
          <ac:chgData name="Ruud van der Wel" userId="508906da80ddc198" providerId="LiveId" clId="{494F4EFB-B386-4B45-AB84-951ABA98E517}" dt="2024-02-24T10:07:37.936" v="533" actId="478"/>
          <ac:picMkLst>
            <pc:docMk/>
            <pc:sldMk cId="211805768" sldId="382"/>
            <ac:picMk id="7" creationId="{0E89E1C7-DB3A-E8B4-4B62-455EA8808AD0}"/>
          </ac:picMkLst>
        </pc:picChg>
        <pc:picChg chg="add mod">
          <ac:chgData name="Ruud van der Wel" userId="508906da80ddc198" providerId="LiveId" clId="{494F4EFB-B386-4B45-AB84-951ABA98E517}" dt="2024-02-24T10:07:43.400" v="535" actId="1076"/>
          <ac:picMkLst>
            <pc:docMk/>
            <pc:sldMk cId="211805768" sldId="382"/>
            <ac:picMk id="9" creationId="{F922AB16-8468-E93C-ADC8-4048442EA3D0}"/>
          </ac:picMkLst>
        </pc:picChg>
      </pc:sldChg>
      <pc:sldChg chg="addSp delSp modSp new mod">
        <pc:chgData name="Ruud van der Wel" userId="508906da80ddc198" providerId="LiveId" clId="{494F4EFB-B386-4B45-AB84-951ABA98E517}" dt="2024-02-24T10:18:35.491" v="702"/>
        <pc:sldMkLst>
          <pc:docMk/>
          <pc:sldMk cId="2371258304" sldId="383"/>
        </pc:sldMkLst>
        <pc:spChg chg="mod">
          <ac:chgData name="Ruud van der Wel" userId="508906da80ddc198" providerId="LiveId" clId="{494F4EFB-B386-4B45-AB84-951ABA98E517}" dt="2024-02-24T10:18:08.810" v="690" actId="20577"/>
          <ac:spMkLst>
            <pc:docMk/>
            <pc:sldMk cId="2371258304" sldId="383"/>
            <ac:spMk id="2" creationId="{F4CAEA2C-05B8-C93B-E1AA-7CF250972AE4}"/>
          </ac:spMkLst>
        </pc:spChg>
        <pc:spChg chg="add del mod">
          <ac:chgData name="Ruud van der Wel" userId="508906da80ddc198" providerId="LiveId" clId="{494F4EFB-B386-4B45-AB84-951ABA98E517}" dt="2024-02-24T10:18:35.491" v="702"/>
          <ac:spMkLst>
            <pc:docMk/>
            <pc:sldMk cId="2371258304" sldId="383"/>
            <ac:spMk id="7" creationId="{D21EB23F-BF08-46CD-B766-D4F34D372D46}"/>
          </ac:spMkLst>
        </pc:spChg>
        <pc:picChg chg="add mod">
          <ac:chgData name="Ruud van der Wel" userId="508906da80ddc198" providerId="LiveId" clId="{494F4EFB-B386-4B45-AB84-951ABA98E517}" dt="2024-02-24T10:16:05.574" v="639" actId="1076"/>
          <ac:picMkLst>
            <pc:docMk/>
            <pc:sldMk cId="2371258304" sldId="383"/>
            <ac:picMk id="5" creationId="{B9CEE0EB-4159-99C8-569D-86F9645BA682}"/>
          </ac:picMkLst>
        </pc:picChg>
      </pc:sldChg>
      <pc:sldChg chg="addSp delSp modSp new mod">
        <pc:chgData name="Ruud van der Wel" userId="508906da80ddc198" providerId="LiveId" clId="{494F4EFB-B386-4B45-AB84-951ABA98E517}" dt="2024-02-24T11:06:06.959" v="910" actId="20577"/>
        <pc:sldMkLst>
          <pc:docMk/>
          <pc:sldMk cId="3671199869" sldId="384"/>
        </pc:sldMkLst>
        <pc:spChg chg="del mod">
          <ac:chgData name="Ruud van der Wel" userId="508906da80ddc198" providerId="LiveId" clId="{494F4EFB-B386-4B45-AB84-951ABA98E517}" dt="2024-02-24T11:00:13.523" v="791" actId="478"/>
          <ac:spMkLst>
            <pc:docMk/>
            <pc:sldMk cId="3671199869" sldId="384"/>
            <ac:spMk id="2" creationId="{B744B7AA-96F4-8CF3-E61A-7C2D293BE051}"/>
          </ac:spMkLst>
        </pc:spChg>
        <pc:spChg chg="del">
          <ac:chgData name="Ruud van der Wel" userId="508906da80ddc198" providerId="LiveId" clId="{494F4EFB-B386-4B45-AB84-951ABA98E517}" dt="2024-02-24T10:57:16.742" v="707" actId="478"/>
          <ac:spMkLst>
            <pc:docMk/>
            <pc:sldMk cId="3671199869" sldId="384"/>
            <ac:spMk id="3" creationId="{44BCF08F-D7B4-7F8C-3594-B04F44D4B348}"/>
          </ac:spMkLst>
        </pc:spChg>
        <pc:spChg chg="add mod">
          <ac:chgData name="Ruud van der Wel" userId="508906da80ddc198" providerId="LiveId" clId="{494F4EFB-B386-4B45-AB84-951ABA98E517}" dt="2024-02-24T11:06:06.959" v="910" actId="20577"/>
          <ac:spMkLst>
            <pc:docMk/>
            <pc:sldMk cId="3671199869" sldId="384"/>
            <ac:spMk id="7" creationId="{7A0DB991-A57D-0823-951F-DD61A4F6DCBD}"/>
          </ac:spMkLst>
        </pc:spChg>
        <pc:picChg chg="add mod">
          <ac:chgData name="Ruud van der Wel" userId="508906da80ddc198" providerId="LiveId" clId="{494F4EFB-B386-4B45-AB84-951ABA98E517}" dt="2024-02-24T10:57:23.364" v="708" actId="1076"/>
          <ac:picMkLst>
            <pc:docMk/>
            <pc:sldMk cId="3671199869" sldId="384"/>
            <ac:picMk id="5" creationId="{543665E5-8E9D-9230-D13C-BAB0D474C893}"/>
          </ac:picMkLst>
        </pc:picChg>
      </pc:sldChg>
      <pc:sldChg chg="addSp delSp modSp new mod">
        <pc:chgData name="Ruud van der Wel" userId="508906da80ddc198" providerId="LiveId" clId="{494F4EFB-B386-4B45-AB84-951ABA98E517}" dt="2024-02-24T11:31:54.668" v="1369" actId="20577"/>
        <pc:sldMkLst>
          <pc:docMk/>
          <pc:sldMk cId="1364409604" sldId="385"/>
        </pc:sldMkLst>
        <pc:spChg chg="del mod">
          <ac:chgData name="Ruud van der Wel" userId="508906da80ddc198" providerId="LiveId" clId="{494F4EFB-B386-4B45-AB84-951ABA98E517}" dt="2024-02-24T11:26:05.795" v="1215" actId="478"/>
          <ac:spMkLst>
            <pc:docMk/>
            <pc:sldMk cId="1364409604" sldId="385"/>
            <ac:spMk id="2" creationId="{0AC3B78C-AF21-EA90-0BF9-AA007C643B95}"/>
          </ac:spMkLst>
        </pc:spChg>
        <pc:spChg chg="del">
          <ac:chgData name="Ruud van der Wel" userId="508906da80ddc198" providerId="LiveId" clId="{494F4EFB-B386-4B45-AB84-951ABA98E517}" dt="2024-02-24T11:28:55.958" v="1365" actId="478"/>
          <ac:spMkLst>
            <pc:docMk/>
            <pc:sldMk cId="1364409604" sldId="385"/>
            <ac:spMk id="3" creationId="{3C598606-71EE-9A2F-72FD-95EE540BA5B7}"/>
          </ac:spMkLst>
        </pc:spChg>
        <pc:spChg chg="add mod">
          <ac:chgData name="Ruud van der Wel" userId="508906da80ddc198" providerId="LiveId" clId="{494F4EFB-B386-4B45-AB84-951ABA98E517}" dt="2024-02-24T11:31:54.668" v="1369" actId="20577"/>
          <ac:spMkLst>
            <pc:docMk/>
            <pc:sldMk cId="1364409604" sldId="385"/>
            <ac:spMk id="9" creationId="{6EDDA532-098D-5101-4368-F269301EBB46}"/>
          </ac:spMkLst>
        </pc:spChg>
        <pc:picChg chg="add del mod">
          <ac:chgData name="Ruud van der Wel" userId="508906da80ddc198" providerId="LiveId" clId="{494F4EFB-B386-4B45-AB84-951ABA98E517}" dt="2024-02-24T11:24:53.695" v="1184" actId="478"/>
          <ac:picMkLst>
            <pc:docMk/>
            <pc:sldMk cId="1364409604" sldId="385"/>
            <ac:picMk id="5" creationId="{2D39E638-A5B5-9ED3-80D9-22838BB90017}"/>
          </ac:picMkLst>
        </pc:picChg>
        <pc:picChg chg="add mod">
          <ac:chgData name="Ruud van der Wel" userId="508906da80ddc198" providerId="LiveId" clId="{494F4EFB-B386-4B45-AB84-951ABA98E517}" dt="2024-02-24T11:24:59.690" v="1187" actId="1076"/>
          <ac:picMkLst>
            <pc:docMk/>
            <pc:sldMk cId="1364409604" sldId="385"/>
            <ac:picMk id="7" creationId="{9E834166-7F3F-8C50-719D-AFDE0B8656A1}"/>
          </ac:picMkLst>
        </pc:picChg>
      </pc:sldChg>
      <pc:sldChg chg="addSp delSp modSp new mod">
        <pc:chgData name="Ruud van der Wel" userId="508906da80ddc198" providerId="LiveId" clId="{494F4EFB-B386-4B45-AB84-951ABA98E517}" dt="2024-02-24T11:45:39.756" v="1506" actId="20577"/>
        <pc:sldMkLst>
          <pc:docMk/>
          <pc:sldMk cId="3946065425" sldId="386"/>
        </pc:sldMkLst>
        <pc:spChg chg="del mod">
          <ac:chgData name="Ruud van der Wel" userId="508906da80ddc198" providerId="LiveId" clId="{494F4EFB-B386-4B45-AB84-951ABA98E517}" dt="2024-02-24T11:37:13.625" v="1423" actId="478"/>
          <ac:spMkLst>
            <pc:docMk/>
            <pc:sldMk cId="3946065425" sldId="386"/>
            <ac:spMk id="2" creationId="{24553515-9B02-552B-BF38-AC685BB1D006}"/>
          </ac:spMkLst>
        </pc:spChg>
        <pc:spChg chg="add mod">
          <ac:chgData name="Ruud van der Wel" userId="508906da80ddc198" providerId="LiveId" clId="{494F4EFB-B386-4B45-AB84-951ABA98E517}" dt="2024-02-24T11:45:39.756" v="1506" actId="20577"/>
          <ac:spMkLst>
            <pc:docMk/>
            <pc:sldMk cId="3946065425" sldId="386"/>
            <ac:spMk id="7" creationId="{4CC05F89-365A-A6AD-E2A5-B6770E78560C}"/>
          </ac:spMkLst>
        </pc:spChg>
        <pc:picChg chg="add mod">
          <ac:chgData name="Ruud van der Wel" userId="508906da80ddc198" providerId="LiveId" clId="{494F4EFB-B386-4B45-AB84-951ABA98E517}" dt="2024-02-24T11:37:01.343" v="1421" actId="1076"/>
          <ac:picMkLst>
            <pc:docMk/>
            <pc:sldMk cId="3946065425" sldId="386"/>
            <ac:picMk id="5" creationId="{8F22BCCD-C2E8-6274-7820-B5F03CDD6797}"/>
          </ac:picMkLst>
        </pc:picChg>
      </pc:sldChg>
      <pc:sldChg chg="addSp delSp modSp new mod">
        <pc:chgData name="Ruud van der Wel" userId="508906da80ddc198" providerId="LiveId" clId="{494F4EFB-B386-4B45-AB84-951ABA98E517}" dt="2024-02-24T12:00:15.237" v="1601" actId="14100"/>
        <pc:sldMkLst>
          <pc:docMk/>
          <pc:sldMk cId="2700015451" sldId="387"/>
        </pc:sldMkLst>
        <pc:spChg chg="del mod">
          <ac:chgData name="Ruud van der Wel" userId="508906da80ddc198" providerId="LiveId" clId="{494F4EFB-B386-4B45-AB84-951ABA98E517}" dt="2024-02-24T11:52:56.483" v="1522" actId="478"/>
          <ac:spMkLst>
            <pc:docMk/>
            <pc:sldMk cId="2700015451" sldId="387"/>
            <ac:spMk id="2" creationId="{774746CA-9BE5-AF67-4C54-E1ADEA512FF9}"/>
          </ac:spMkLst>
        </pc:spChg>
        <pc:spChg chg="add mod">
          <ac:chgData name="Ruud van der Wel" userId="508906da80ddc198" providerId="LiveId" clId="{494F4EFB-B386-4B45-AB84-951ABA98E517}" dt="2024-02-24T12:00:15.237" v="1601" actId="14100"/>
          <ac:spMkLst>
            <pc:docMk/>
            <pc:sldMk cId="2700015451" sldId="387"/>
            <ac:spMk id="9" creationId="{60F2F19B-5D91-2EF3-82C6-F90F77A550CF}"/>
          </ac:spMkLst>
        </pc:spChg>
        <pc:picChg chg="add del mod">
          <ac:chgData name="Ruud van der Wel" userId="508906da80ddc198" providerId="LiveId" clId="{494F4EFB-B386-4B45-AB84-951ABA98E517}" dt="2024-02-24T11:51:50.636" v="1510" actId="478"/>
          <ac:picMkLst>
            <pc:docMk/>
            <pc:sldMk cId="2700015451" sldId="387"/>
            <ac:picMk id="5" creationId="{8326B5C3-E55C-E0DF-1A1E-AC6C0B81F833}"/>
          </ac:picMkLst>
        </pc:picChg>
        <pc:picChg chg="add del mod">
          <ac:chgData name="Ruud van der Wel" userId="508906da80ddc198" providerId="LiveId" clId="{494F4EFB-B386-4B45-AB84-951ABA98E517}" dt="2024-02-24T11:58:38.484" v="1554" actId="478"/>
          <ac:picMkLst>
            <pc:docMk/>
            <pc:sldMk cId="2700015451" sldId="387"/>
            <ac:picMk id="7" creationId="{4A399738-6B50-7369-9501-865B9FA8A9C6}"/>
          </ac:picMkLst>
        </pc:picChg>
        <pc:picChg chg="add mod">
          <ac:chgData name="Ruud van der Wel" userId="508906da80ddc198" providerId="LiveId" clId="{494F4EFB-B386-4B45-AB84-951ABA98E517}" dt="2024-02-24T11:58:48.858" v="1558" actId="1076"/>
          <ac:picMkLst>
            <pc:docMk/>
            <pc:sldMk cId="2700015451" sldId="387"/>
            <ac:picMk id="11" creationId="{8CCBB19C-B5E9-D626-B98A-578319FFA864}"/>
          </ac:picMkLst>
        </pc:picChg>
      </pc:sldChg>
      <pc:sldChg chg="addSp delSp modSp new mod">
        <pc:chgData name="Ruud van der Wel" userId="508906da80ddc198" providerId="LiveId" clId="{494F4EFB-B386-4B45-AB84-951ABA98E517}" dt="2024-02-24T12:23:35.757" v="1691" actId="20577"/>
        <pc:sldMkLst>
          <pc:docMk/>
          <pc:sldMk cId="1652111493" sldId="388"/>
        </pc:sldMkLst>
        <pc:spChg chg="del">
          <ac:chgData name="Ruud van der Wel" userId="508906da80ddc198" providerId="LiveId" clId="{494F4EFB-B386-4B45-AB84-951ABA98E517}" dt="2024-02-24T12:09:46.477" v="1606" actId="478"/>
          <ac:spMkLst>
            <pc:docMk/>
            <pc:sldMk cId="1652111493" sldId="388"/>
            <ac:spMk id="2" creationId="{3E87AEFA-F09C-9148-CCA3-177CAF1DF68A}"/>
          </ac:spMkLst>
        </pc:spChg>
        <pc:spChg chg="del">
          <ac:chgData name="Ruud van der Wel" userId="508906da80ddc198" providerId="LiveId" clId="{494F4EFB-B386-4B45-AB84-951ABA98E517}" dt="2024-02-24T12:11:08.805" v="1681" actId="478"/>
          <ac:spMkLst>
            <pc:docMk/>
            <pc:sldMk cId="1652111493" sldId="388"/>
            <ac:spMk id="3" creationId="{DDB780C3-5918-3886-DF7A-EA125336FDE4}"/>
          </ac:spMkLst>
        </pc:spChg>
        <pc:spChg chg="add mod">
          <ac:chgData name="Ruud van der Wel" userId="508906da80ddc198" providerId="LiveId" clId="{494F4EFB-B386-4B45-AB84-951ABA98E517}" dt="2024-02-24T12:23:35.757" v="1691" actId="20577"/>
          <ac:spMkLst>
            <pc:docMk/>
            <pc:sldMk cId="1652111493" sldId="388"/>
            <ac:spMk id="7" creationId="{946A8D37-95A4-A51B-D60B-422E76C73FBA}"/>
          </ac:spMkLst>
        </pc:spChg>
        <pc:picChg chg="add mod">
          <ac:chgData name="Ruud van der Wel" userId="508906da80ddc198" providerId="LiveId" clId="{494F4EFB-B386-4B45-AB84-951ABA98E517}" dt="2024-02-24T12:09:41.849" v="1605" actId="1076"/>
          <ac:picMkLst>
            <pc:docMk/>
            <pc:sldMk cId="1652111493" sldId="388"/>
            <ac:picMk id="5" creationId="{7319FBD2-C994-B50D-E722-4DAA44A3AE6F}"/>
          </ac:picMkLst>
        </pc:picChg>
      </pc:sldChg>
      <pc:sldChg chg="addSp delSp modSp new mod">
        <pc:chgData name="Ruud van der Wel" userId="508906da80ddc198" providerId="LiveId" clId="{494F4EFB-B386-4B45-AB84-951ABA98E517}" dt="2024-02-24T12:28:57.993" v="1933" actId="20577"/>
        <pc:sldMkLst>
          <pc:docMk/>
          <pc:sldMk cId="660751523" sldId="389"/>
        </pc:sldMkLst>
        <pc:spChg chg="del">
          <ac:chgData name="Ruud van der Wel" userId="508906da80ddc198" providerId="LiveId" clId="{494F4EFB-B386-4B45-AB84-951ABA98E517}" dt="2024-02-24T12:23:14.513" v="1687" actId="478"/>
          <ac:spMkLst>
            <pc:docMk/>
            <pc:sldMk cId="660751523" sldId="389"/>
            <ac:spMk id="2" creationId="{70CB460C-7693-290B-1110-B8A0A2A97A26}"/>
          </ac:spMkLst>
        </pc:spChg>
        <pc:spChg chg="del">
          <ac:chgData name="Ruud van der Wel" userId="508906da80ddc198" providerId="LiveId" clId="{494F4EFB-B386-4B45-AB84-951ABA98E517}" dt="2024-02-24T12:23:17.344" v="1688" actId="478"/>
          <ac:spMkLst>
            <pc:docMk/>
            <pc:sldMk cId="660751523" sldId="389"/>
            <ac:spMk id="3" creationId="{1A43A6D6-E285-7C9E-72E4-E258E1AA6FC0}"/>
          </ac:spMkLst>
        </pc:spChg>
        <pc:spChg chg="add mod">
          <ac:chgData name="Ruud van der Wel" userId="508906da80ddc198" providerId="LiveId" clId="{494F4EFB-B386-4B45-AB84-951ABA98E517}" dt="2024-02-24T12:28:57.993" v="1933" actId="20577"/>
          <ac:spMkLst>
            <pc:docMk/>
            <pc:sldMk cId="660751523" sldId="389"/>
            <ac:spMk id="7" creationId="{2A7BA36D-5F63-F808-A062-7144BCEB2A5E}"/>
          </ac:spMkLst>
        </pc:spChg>
        <pc:picChg chg="add mod">
          <ac:chgData name="Ruud van der Wel" userId="508906da80ddc198" providerId="LiveId" clId="{494F4EFB-B386-4B45-AB84-951ABA98E517}" dt="2024-02-24T12:23:22.454" v="1690" actId="1076"/>
          <ac:picMkLst>
            <pc:docMk/>
            <pc:sldMk cId="660751523" sldId="389"/>
            <ac:picMk id="5" creationId="{04F48585-EA59-5E92-A8A1-0C4E2E32B11B}"/>
          </ac:picMkLst>
        </pc:picChg>
      </pc:sldChg>
      <pc:sldChg chg="addSp delSp modSp add mod">
        <pc:chgData name="Ruud van der Wel" userId="508906da80ddc198" providerId="LiveId" clId="{494F4EFB-B386-4B45-AB84-951ABA98E517}" dt="2024-02-24T14:08:57.667" v="2620" actId="20577"/>
        <pc:sldMkLst>
          <pc:docMk/>
          <pc:sldMk cId="3760221868" sldId="390"/>
        </pc:sldMkLst>
        <pc:spChg chg="del">
          <ac:chgData name="Ruud van der Wel" userId="508906da80ddc198" providerId="LiveId" clId="{494F4EFB-B386-4B45-AB84-951ABA98E517}" dt="2024-02-24T14:03:46.359" v="2502" actId="478"/>
          <ac:spMkLst>
            <pc:docMk/>
            <pc:sldMk cId="3760221868" sldId="390"/>
            <ac:spMk id="2" creationId="{8E82AC31-439F-FC3B-42B3-0914177A8D85}"/>
          </ac:spMkLst>
        </pc:spChg>
        <pc:spChg chg="del">
          <ac:chgData name="Ruud van der Wel" userId="508906da80ddc198" providerId="LiveId" clId="{494F4EFB-B386-4B45-AB84-951ABA98E517}" dt="2024-02-24T14:03:43.578" v="2501" actId="478"/>
          <ac:spMkLst>
            <pc:docMk/>
            <pc:sldMk cId="3760221868" sldId="390"/>
            <ac:spMk id="3" creationId="{2A0F991F-B2DA-A616-59DA-E563EF061464}"/>
          </ac:spMkLst>
        </pc:spChg>
        <pc:spChg chg="add mod">
          <ac:chgData name="Ruud van der Wel" userId="508906da80ddc198" providerId="LiveId" clId="{494F4EFB-B386-4B45-AB84-951ABA98E517}" dt="2024-02-24T14:08:57.667" v="2620" actId="20577"/>
          <ac:spMkLst>
            <pc:docMk/>
            <pc:sldMk cId="3760221868" sldId="390"/>
            <ac:spMk id="7" creationId="{D79AA04B-2808-91A3-B3FF-493E95AF995F}"/>
          </ac:spMkLst>
        </pc:spChg>
        <pc:picChg chg="add mod">
          <ac:chgData name="Ruud van der Wel" userId="508906da80ddc198" providerId="LiveId" clId="{494F4EFB-B386-4B45-AB84-951ABA98E517}" dt="2024-02-24T14:08:12.118" v="2586" actId="1076"/>
          <ac:picMkLst>
            <pc:docMk/>
            <pc:sldMk cId="3760221868" sldId="390"/>
            <ac:picMk id="5" creationId="{43F076D5-088A-012F-33D7-7203CB8CA0AE}"/>
          </ac:picMkLst>
        </pc:picChg>
        <pc:picChg chg="add mod">
          <ac:chgData name="Ruud van der Wel" userId="508906da80ddc198" providerId="LiveId" clId="{494F4EFB-B386-4B45-AB84-951ABA98E517}" dt="2024-02-24T14:08:29.796" v="2592" actId="1076"/>
          <ac:picMkLst>
            <pc:docMk/>
            <pc:sldMk cId="3760221868" sldId="390"/>
            <ac:picMk id="9" creationId="{C1A665BE-1B4F-81D6-7011-07E650AB0A88}"/>
          </ac:picMkLst>
        </pc:picChg>
      </pc:sldChg>
      <pc:sldChg chg="addSp delSp modSp add mod">
        <pc:chgData name="Ruud van der Wel" userId="508906da80ddc198" providerId="LiveId" clId="{494F4EFB-B386-4B45-AB84-951ABA98E517}" dt="2024-02-24T13:59:24.711" v="2500" actId="20577"/>
        <pc:sldMkLst>
          <pc:docMk/>
          <pc:sldMk cId="2175908114" sldId="391"/>
        </pc:sldMkLst>
        <pc:spChg chg="del">
          <ac:chgData name="Ruud van der Wel" userId="508906da80ddc198" providerId="LiveId" clId="{494F4EFB-B386-4B45-AB84-951ABA98E517}" dt="2024-02-24T13:55:36.862" v="2352" actId="478"/>
          <ac:spMkLst>
            <pc:docMk/>
            <pc:sldMk cId="2175908114" sldId="391"/>
            <ac:spMk id="2" creationId="{C3A7CAF8-56D3-318B-2A47-E0C7B5581BE2}"/>
          </ac:spMkLst>
        </pc:spChg>
        <pc:spChg chg="del">
          <ac:chgData name="Ruud van der Wel" userId="508906da80ddc198" providerId="LiveId" clId="{494F4EFB-B386-4B45-AB84-951ABA98E517}" dt="2024-02-24T13:55:35.454" v="2351" actId="478"/>
          <ac:spMkLst>
            <pc:docMk/>
            <pc:sldMk cId="2175908114" sldId="391"/>
            <ac:spMk id="3" creationId="{A56817F2-D363-F968-BCBE-71C6203304C5}"/>
          </ac:spMkLst>
        </pc:spChg>
        <pc:spChg chg="add mod">
          <ac:chgData name="Ruud van der Wel" userId="508906da80ddc198" providerId="LiveId" clId="{494F4EFB-B386-4B45-AB84-951ABA98E517}" dt="2024-02-24T13:59:24.711" v="2500" actId="20577"/>
          <ac:spMkLst>
            <pc:docMk/>
            <pc:sldMk cId="2175908114" sldId="391"/>
            <ac:spMk id="9" creationId="{779B937F-784D-AC5A-716B-BC98A7DF5245}"/>
          </ac:spMkLst>
        </pc:spChg>
        <pc:picChg chg="add mod">
          <ac:chgData name="Ruud van der Wel" userId="508906da80ddc198" providerId="LiveId" clId="{494F4EFB-B386-4B45-AB84-951ABA98E517}" dt="2024-02-24T13:57:04.156" v="2359" actId="1076"/>
          <ac:picMkLst>
            <pc:docMk/>
            <pc:sldMk cId="2175908114" sldId="391"/>
            <ac:picMk id="5" creationId="{1CDB2329-664A-F9B1-3919-E7DB7C56CA0A}"/>
          </ac:picMkLst>
        </pc:picChg>
        <pc:picChg chg="add mod">
          <ac:chgData name="Ruud van der Wel" userId="508906da80ddc198" providerId="LiveId" clId="{494F4EFB-B386-4B45-AB84-951ABA98E517}" dt="2024-02-24T13:57:09.262" v="2361" actId="1076"/>
          <ac:picMkLst>
            <pc:docMk/>
            <pc:sldMk cId="2175908114" sldId="391"/>
            <ac:picMk id="7" creationId="{7587A4F7-85FD-449D-9B5E-3E916983E822}"/>
          </ac:picMkLst>
        </pc:picChg>
      </pc:sldChg>
      <pc:sldChg chg="addSp delSp modSp add mod">
        <pc:chgData name="Ruud van der Wel" userId="508906da80ddc198" providerId="LiveId" clId="{494F4EFB-B386-4B45-AB84-951ABA98E517}" dt="2024-02-24T14:18:49.909" v="2707" actId="1076"/>
        <pc:sldMkLst>
          <pc:docMk/>
          <pc:sldMk cId="1148884353" sldId="392"/>
        </pc:sldMkLst>
        <pc:spChg chg="del">
          <ac:chgData name="Ruud van der Wel" userId="508906da80ddc198" providerId="LiveId" clId="{494F4EFB-B386-4B45-AB84-951ABA98E517}" dt="2024-02-24T13:49:24.964" v="2246" actId="478"/>
          <ac:spMkLst>
            <pc:docMk/>
            <pc:sldMk cId="1148884353" sldId="392"/>
            <ac:spMk id="2" creationId="{6E3A6291-F53D-8003-28AE-02CC65512F74}"/>
          </ac:spMkLst>
        </pc:spChg>
        <pc:spChg chg="del mod">
          <ac:chgData name="Ruud van der Wel" userId="508906da80ddc198" providerId="LiveId" clId="{494F4EFB-B386-4B45-AB84-951ABA98E517}" dt="2024-02-24T13:48:54.932" v="2241" actId="478"/>
          <ac:spMkLst>
            <pc:docMk/>
            <pc:sldMk cId="1148884353" sldId="392"/>
            <ac:spMk id="3" creationId="{C0D5860C-195D-9752-6518-2D4A47D8B0D5}"/>
          </ac:spMkLst>
        </pc:spChg>
        <pc:spChg chg="add del mod">
          <ac:chgData name="Ruud van der Wel" userId="508906da80ddc198" providerId="LiveId" clId="{494F4EFB-B386-4B45-AB84-951ABA98E517}" dt="2024-02-24T13:49:20.334" v="2244" actId="478"/>
          <ac:spMkLst>
            <pc:docMk/>
            <pc:sldMk cId="1148884353" sldId="392"/>
            <ac:spMk id="7" creationId="{338A2BA5-FC3D-0DFB-2B11-710580BA7548}"/>
          </ac:spMkLst>
        </pc:spChg>
        <pc:spChg chg="add del mod">
          <ac:chgData name="Ruud van der Wel" userId="508906da80ddc198" providerId="LiveId" clId="{494F4EFB-B386-4B45-AB84-951ABA98E517}" dt="2024-02-24T13:49:22.437" v="2245" actId="478"/>
          <ac:spMkLst>
            <pc:docMk/>
            <pc:sldMk cId="1148884353" sldId="392"/>
            <ac:spMk id="9" creationId="{AC7AAD19-C6D3-7B5D-79D9-1C4E0610EA61}"/>
          </ac:spMkLst>
        </pc:spChg>
        <pc:spChg chg="add mod">
          <ac:chgData name="Ruud van der Wel" userId="508906da80ddc198" providerId="LiveId" clId="{494F4EFB-B386-4B45-AB84-951ABA98E517}" dt="2024-02-24T14:18:49.909" v="2707" actId="1076"/>
          <ac:spMkLst>
            <pc:docMk/>
            <pc:sldMk cId="1148884353" sldId="392"/>
            <ac:spMk id="11" creationId="{402A9E90-1F8B-2A1F-34A6-43064D95BB3E}"/>
          </ac:spMkLst>
        </pc:spChg>
        <pc:picChg chg="add mod">
          <ac:chgData name="Ruud van der Wel" userId="508906da80ddc198" providerId="LiveId" clId="{494F4EFB-B386-4B45-AB84-951ABA98E517}" dt="2024-02-24T13:49:50.807" v="2266" actId="1076"/>
          <ac:picMkLst>
            <pc:docMk/>
            <pc:sldMk cId="1148884353" sldId="392"/>
            <ac:picMk id="5" creationId="{5DE84D38-D99E-CBB1-9E72-83FFE92CE52A}"/>
          </ac:picMkLst>
        </pc:picChg>
        <pc:picChg chg="add mod">
          <ac:chgData name="Ruud van der Wel" userId="508906da80ddc198" providerId="LiveId" clId="{494F4EFB-B386-4B45-AB84-951ABA98E517}" dt="2024-02-24T13:51:29.913" v="2270" actId="14100"/>
          <ac:picMkLst>
            <pc:docMk/>
            <pc:sldMk cId="1148884353" sldId="392"/>
            <ac:picMk id="13" creationId="{62109835-CACA-48F1-ED88-9C8787918A5F}"/>
          </ac:picMkLst>
        </pc:picChg>
      </pc:sldChg>
      <pc:sldChg chg="addSp delSp modSp add mod">
        <pc:chgData name="Ruud van der Wel" userId="508906da80ddc198" providerId="LiveId" clId="{494F4EFB-B386-4B45-AB84-951ABA98E517}" dt="2024-02-24T13:45:50.897" v="2223" actId="20577"/>
        <pc:sldMkLst>
          <pc:docMk/>
          <pc:sldMk cId="1070264351" sldId="393"/>
        </pc:sldMkLst>
        <pc:spChg chg="del">
          <ac:chgData name="Ruud van der Wel" userId="508906da80ddc198" providerId="LiveId" clId="{494F4EFB-B386-4B45-AB84-951ABA98E517}" dt="2024-02-24T13:39:29.135" v="1941" actId="478"/>
          <ac:spMkLst>
            <pc:docMk/>
            <pc:sldMk cId="1070264351" sldId="393"/>
            <ac:spMk id="2" creationId="{0B0ABB4D-6F27-81CE-7615-D55D52C08612}"/>
          </ac:spMkLst>
        </pc:spChg>
        <pc:spChg chg="del">
          <ac:chgData name="Ruud van der Wel" userId="508906da80ddc198" providerId="LiveId" clId="{494F4EFB-B386-4B45-AB84-951ABA98E517}" dt="2024-02-24T13:39:25.747" v="1940" actId="478"/>
          <ac:spMkLst>
            <pc:docMk/>
            <pc:sldMk cId="1070264351" sldId="393"/>
            <ac:spMk id="3" creationId="{6EB44578-261B-B8E9-BF81-54B39B3953D7}"/>
          </ac:spMkLst>
        </pc:spChg>
        <pc:spChg chg="add del mod">
          <ac:chgData name="Ruud van der Wel" userId="508906da80ddc198" providerId="LiveId" clId="{494F4EFB-B386-4B45-AB84-951ABA98E517}" dt="2024-02-24T13:45:50.897" v="2223" actId="20577"/>
          <ac:spMkLst>
            <pc:docMk/>
            <pc:sldMk cId="1070264351" sldId="393"/>
            <ac:spMk id="7" creationId="{AFD24B88-618F-89A3-5DDA-DEDF471B6419}"/>
          </ac:spMkLst>
        </pc:spChg>
        <pc:picChg chg="add mod">
          <ac:chgData name="Ruud van der Wel" userId="508906da80ddc198" providerId="LiveId" clId="{494F4EFB-B386-4B45-AB84-951ABA98E517}" dt="2024-02-24T13:43:59.557" v="2127" actId="1076"/>
          <ac:picMkLst>
            <pc:docMk/>
            <pc:sldMk cId="1070264351" sldId="393"/>
            <ac:picMk id="5" creationId="{2E449310-A465-27F3-9190-1244D0A71D6B}"/>
          </ac:picMkLst>
        </pc:picChg>
      </pc:sldChg>
      <pc:sldChg chg="addSp delSp modSp new mod">
        <pc:chgData name="Ruud van der Wel" userId="508906da80ddc198" providerId="LiveId" clId="{494F4EFB-B386-4B45-AB84-951ABA98E517}" dt="2024-02-24T14:18:34.446" v="2706" actId="1076"/>
        <pc:sldMkLst>
          <pc:docMk/>
          <pc:sldMk cId="1971729309" sldId="394"/>
        </pc:sldMkLst>
        <pc:spChg chg="del">
          <ac:chgData name="Ruud van der Wel" userId="508906da80ddc198" providerId="LiveId" clId="{494F4EFB-B386-4B45-AB84-951ABA98E517}" dt="2024-02-24T14:16:14.749" v="2623" actId="478"/>
          <ac:spMkLst>
            <pc:docMk/>
            <pc:sldMk cId="1971729309" sldId="394"/>
            <ac:spMk id="2" creationId="{74400668-4CF4-D967-8144-94EA08F1742E}"/>
          </ac:spMkLst>
        </pc:spChg>
        <pc:spChg chg="del">
          <ac:chgData name="Ruud van der Wel" userId="508906da80ddc198" providerId="LiveId" clId="{494F4EFB-B386-4B45-AB84-951ABA98E517}" dt="2024-02-24T14:16:08.098" v="2622" actId="478"/>
          <ac:spMkLst>
            <pc:docMk/>
            <pc:sldMk cId="1971729309" sldId="394"/>
            <ac:spMk id="3" creationId="{3450B796-8E8F-03EC-321B-452DFF0FA67E}"/>
          </ac:spMkLst>
        </pc:spChg>
        <pc:spChg chg="add mod">
          <ac:chgData name="Ruud van der Wel" userId="508906da80ddc198" providerId="LiveId" clId="{494F4EFB-B386-4B45-AB84-951ABA98E517}" dt="2024-02-24T14:18:34.446" v="2706" actId="1076"/>
          <ac:spMkLst>
            <pc:docMk/>
            <pc:sldMk cId="1971729309" sldId="394"/>
            <ac:spMk id="7" creationId="{44619727-AC61-9BE0-E826-62F753719A4B}"/>
          </ac:spMkLst>
        </pc:spChg>
        <pc:picChg chg="add mod">
          <ac:chgData name="Ruud van der Wel" userId="508906da80ddc198" providerId="LiveId" clId="{494F4EFB-B386-4B45-AB84-951ABA98E517}" dt="2024-02-24T14:16:19.653" v="2625" actId="1076"/>
          <ac:picMkLst>
            <pc:docMk/>
            <pc:sldMk cId="1971729309" sldId="394"/>
            <ac:picMk id="5" creationId="{858E35EF-0ABB-4E55-9E44-E17123088973}"/>
          </ac:picMkLst>
        </pc:picChg>
      </pc:sldChg>
      <pc:sldChg chg="addSp delSp modSp new mod ord">
        <pc:chgData name="Ruud van der Wel" userId="508906da80ddc198" providerId="LiveId" clId="{494F4EFB-B386-4B45-AB84-951ABA98E517}" dt="2024-02-24T15:31:37.553" v="2834"/>
        <pc:sldMkLst>
          <pc:docMk/>
          <pc:sldMk cId="4257242251" sldId="395"/>
        </pc:sldMkLst>
        <pc:spChg chg="mod">
          <ac:chgData name="Ruud van der Wel" userId="508906da80ddc198" providerId="LiveId" clId="{494F4EFB-B386-4B45-AB84-951ABA98E517}" dt="2024-02-24T15:29:13.823" v="2828" actId="255"/>
          <ac:spMkLst>
            <pc:docMk/>
            <pc:sldMk cId="4257242251" sldId="395"/>
            <ac:spMk id="2" creationId="{34370072-E31D-2CBB-F905-618A35ADDCB0}"/>
          </ac:spMkLst>
        </pc:spChg>
        <pc:spChg chg="del">
          <ac:chgData name="Ruud van der Wel" userId="508906da80ddc198" providerId="LiveId" clId="{494F4EFB-B386-4B45-AB84-951ABA98E517}" dt="2024-02-24T15:31:02.805" v="2832" actId="478"/>
          <ac:spMkLst>
            <pc:docMk/>
            <pc:sldMk cId="4257242251" sldId="395"/>
            <ac:spMk id="3" creationId="{FE9592E9-1E08-9F48-3EC7-6CDEF4340AD2}"/>
          </ac:spMkLst>
        </pc:spChg>
        <pc:picChg chg="add mod">
          <ac:chgData name="Ruud van der Wel" userId="508906da80ddc198" providerId="LiveId" clId="{494F4EFB-B386-4B45-AB84-951ABA98E517}" dt="2024-02-24T15:31:00.449" v="2831" actId="1076"/>
          <ac:picMkLst>
            <pc:docMk/>
            <pc:sldMk cId="4257242251" sldId="395"/>
            <ac:picMk id="5" creationId="{EFF2517C-D959-1BB9-CF4F-07FDC7FAF7E0}"/>
          </ac:picMkLst>
        </pc:picChg>
      </pc:sldChg>
      <pc:sldChg chg="addSp delSp modSp new mod">
        <pc:chgData name="Ruud van der Wel" userId="508906da80ddc198" providerId="LiveId" clId="{494F4EFB-B386-4B45-AB84-951ABA98E517}" dt="2024-02-24T15:36:38.604" v="2843" actId="478"/>
        <pc:sldMkLst>
          <pc:docMk/>
          <pc:sldMk cId="3867653576" sldId="396"/>
        </pc:sldMkLst>
        <pc:spChg chg="mod">
          <ac:chgData name="Ruud van der Wel" userId="508906da80ddc198" providerId="LiveId" clId="{494F4EFB-B386-4B45-AB84-951ABA98E517}" dt="2024-02-24T15:32:54.110" v="2837" actId="255"/>
          <ac:spMkLst>
            <pc:docMk/>
            <pc:sldMk cId="3867653576" sldId="396"/>
            <ac:spMk id="2" creationId="{F986F31D-A926-D0E2-D0D5-3166096E8767}"/>
          </ac:spMkLst>
        </pc:spChg>
        <pc:spChg chg="del">
          <ac:chgData name="Ruud van der Wel" userId="508906da80ddc198" providerId="LiveId" clId="{494F4EFB-B386-4B45-AB84-951ABA98E517}" dt="2024-02-24T15:36:38.604" v="2843" actId="478"/>
          <ac:spMkLst>
            <pc:docMk/>
            <pc:sldMk cId="3867653576" sldId="396"/>
            <ac:spMk id="3" creationId="{1ABE4B4B-3204-862D-6664-C9FF3534C120}"/>
          </ac:spMkLst>
        </pc:spChg>
        <pc:picChg chg="add mod">
          <ac:chgData name="Ruud van der Wel" userId="508906da80ddc198" providerId="LiveId" clId="{494F4EFB-B386-4B45-AB84-951ABA98E517}" dt="2024-02-24T15:36:34.091" v="2842" actId="1076"/>
          <ac:picMkLst>
            <pc:docMk/>
            <pc:sldMk cId="3867653576" sldId="396"/>
            <ac:picMk id="5" creationId="{AA181643-B91A-BBB3-E357-3AB7F3CAA042}"/>
          </ac:picMkLst>
        </pc:picChg>
      </pc:sldChg>
      <pc:sldChg chg="addSp delSp modSp new mod modAnim">
        <pc:chgData name="Ruud van der Wel" userId="508906da80ddc198" providerId="LiveId" clId="{494F4EFB-B386-4B45-AB84-951ABA98E517}" dt="2024-02-24T15:39:12.591" v="2855" actId="1076"/>
        <pc:sldMkLst>
          <pc:docMk/>
          <pc:sldMk cId="3086962232" sldId="397"/>
        </pc:sldMkLst>
        <pc:spChg chg="del">
          <ac:chgData name="Ruud van der Wel" userId="508906da80ddc198" providerId="LiveId" clId="{494F4EFB-B386-4B45-AB84-951ABA98E517}" dt="2024-02-24T15:39:00.093" v="2851" actId="478"/>
          <ac:spMkLst>
            <pc:docMk/>
            <pc:sldMk cId="3086962232" sldId="397"/>
            <ac:spMk id="2" creationId="{8408A460-D3CB-995F-388D-7192409521E1}"/>
          </ac:spMkLst>
        </pc:spChg>
        <pc:spChg chg="del">
          <ac:chgData name="Ruud van der Wel" userId="508906da80ddc198" providerId="LiveId" clId="{494F4EFB-B386-4B45-AB84-951ABA98E517}" dt="2024-02-24T15:38:50.837" v="2850" actId="478"/>
          <ac:spMkLst>
            <pc:docMk/>
            <pc:sldMk cId="3086962232" sldId="397"/>
            <ac:spMk id="3" creationId="{AE50769C-CE7F-2764-89AF-58BDDBB105BA}"/>
          </ac:spMkLst>
        </pc:spChg>
        <pc:picChg chg="add mod">
          <ac:chgData name="Ruud van der Wel" userId="508906da80ddc198" providerId="LiveId" clId="{494F4EFB-B386-4B45-AB84-951ABA98E517}" dt="2024-02-24T15:39:12.591" v="2855" actId="1076"/>
          <ac:picMkLst>
            <pc:docMk/>
            <pc:sldMk cId="3086962232" sldId="397"/>
            <ac:picMk id="4" creationId="{4F9458AA-5173-50B4-4958-4CD301EE0FA8}"/>
          </ac:picMkLst>
        </pc:picChg>
      </pc:sldChg>
      <pc:sldChg chg="addSp delSp modSp new mod modAnim">
        <pc:chgData name="Ruud van der Wel" userId="508906da80ddc198" providerId="LiveId" clId="{494F4EFB-B386-4B45-AB84-951ABA98E517}" dt="2024-02-25T16:48:39.614" v="2881" actId="1076"/>
        <pc:sldMkLst>
          <pc:docMk/>
          <pc:sldMk cId="2860965029" sldId="398"/>
        </pc:sldMkLst>
        <pc:spChg chg="mod">
          <ac:chgData name="Ruud van der Wel" userId="508906da80ddc198" providerId="LiveId" clId="{494F4EFB-B386-4B45-AB84-951ABA98E517}" dt="2024-02-25T16:45:35.160" v="2877" actId="122"/>
          <ac:spMkLst>
            <pc:docMk/>
            <pc:sldMk cId="2860965029" sldId="398"/>
            <ac:spMk id="2" creationId="{DA662D86-BDE8-DE8E-AF71-B3EBA1F9EEBA}"/>
          </ac:spMkLst>
        </pc:spChg>
        <pc:spChg chg="del">
          <ac:chgData name="Ruud van der Wel" userId="508906da80ddc198" providerId="LiveId" clId="{494F4EFB-B386-4B45-AB84-951ABA98E517}" dt="2024-02-25T16:44:44.620" v="2865" actId="478"/>
          <ac:spMkLst>
            <pc:docMk/>
            <pc:sldMk cId="2860965029" sldId="398"/>
            <ac:spMk id="3" creationId="{87B3981E-2243-6957-C9DF-4CCFE7373552}"/>
          </ac:spMkLst>
        </pc:spChg>
        <pc:picChg chg="add mod">
          <ac:chgData name="Ruud van der Wel" userId="508906da80ddc198" providerId="LiveId" clId="{494F4EFB-B386-4B45-AB84-951ABA98E517}" dt="2024-02-25T16:48:39.614" v="2881" actId="1076"/>
          <ac:picMkLst>
            <pc:docMk/>
            <pc:sldMk cId="2860965029" sldId="398"/>
            <ac:picMk id="4" creationId="{F8BCB0A5-18A4-06CF-2850-2F31FB5E6934}"/>
          </ac:picMkLst>
        </pc:picChg>
        <pc:picChg chg="add mod">
          <ac:chgData name="Ruud van der Wel" userId="508906da80ddc198" providerId="LiveId" clId="{494F4EFB-B386-4B45-AB84-951ABA98E517}" dt="2024-02-25T16:47:13.356" v="2880" actId="1076"/>
          <ac:picMkLst>
            <pc:docMk/>
            <pc:sldMk cId="2860965029" sldId="398"/>
            <ac:picMk id="6" creationId="{702D5278-FC14-1B97-9882-8386AE35521F}"/>
          </ac:picMkLst>
        </pc:picChg>
      </pc:sldChg>
      <pc:sldChg chg="addSp delSp modSp new mod">
        <pc:chgData name="Ruud van der Wel" userId="508906da80ddc198" providerId="LiveId" clId="{494F4EFB-B386-4B45-AB84-951ABA98E517}" dt="2024-02-27T06:05:24.997" v="2960" actId="478"/>
        <pc:sldMkLst>
          <pc:docMk/>
          <pc:sldMk cId="1381693155" sldId="399"/>
        </pc:sldMkLst>
        <pc:spChg chg="mod">
          <ac:chgData name="Ruud van der Wel" userId="508906da80ddc198" providerId="LiveId" clId="{494F4EFB-B386-4B45-AB84-951ABA98E517}" dt="2024-02-27T06:04:56.034" v="2959" actId="20577"/>
          <ac:spMkLst>
            <pc:docMk/>
            <pc:sldMk cId="1381693155" sldId="399"/>
            <ac:spMk id="2" creationId="{CEA4B1D0-9912-A786-566F-816A528A6114}"/>
          </ac:spMkLst>
        </pc:spChg>
        <pc:spChg chg="del">
          <ac:chgData name="Ruud van der Wel" userId="508906da80ddc198" providerId="LiveId" clId="{494F4EFB-B386-4B45-AB84-951ABA98E517}" dt="2024-02-27T06:05:24.997" v="2960" actId="478"/>
          <ac:spMkLst>
            <pc:docMk/>
            <pc:sldMk cId="1381693155" sldId="399"/>
            <ac:spMk id="3" creationId="{B335F93A-B9BE-25C2-2111-429238FFA529}"/>
          </ac:spMkLst>
        </pc:spChg>
        <pc:picChg chg="add del mod">
          <ac:chgData name="Ruud van der Wel" userId="508906da80ddc198" providerId="LiveId" clId="{494F4EFB-B386-4B45-AB84-951ABA98E517}" dt="2024-02-27T06:02:30.899" v="2889" actId="478"/>
          <ac:picMkLst>
            <pc:docMk/>
            <pc:sldMk cId="1381693155" sldId="399"/>
            <ac:picMk id="5" creationId="{7BDC0E23-A506-9DBA-7BE8-7E46FA6D2EF6}"/>
          </ac:picMkLst>
        </pc:picChg>
        <pc:picChg chg="add mod">
          <ac:chgData name="Ruud van der Wel" userId="508906da80ddc198" providerId="LiveId" clId="{494F4EFB-B386-4B45-AB84-951ABA98E517}" dt="2024-02-27T06:03:06.069" v="2896" actId="1076"/>
          <ac:picMkLst>
            <pc:docMk/>
            <pc:sldMk cId="1381693155" sldId="399"/>
            <ac:picMk id="7" creationId="{3FC99B62-14B7-5244-9E09-D691E86DC6E2}"/>
          </ac:picMkLst>
        </pc:picChg>
        <pc:picChg chg="add del mod">
          <ac:chgData name="Ruud van der Wel" userId="508906da80ddc198" providerId="LiveId" clId="{494F4EFB-B386-4B45-AB84-951ABA98E517}" dt="2024-02-27T06:03:32.830" v="2901" actId="478"/>
          <ac:picMkLst>
            <pc:docMk/>
            <pc:sldMk cId="1381693155" sldId="399"/>
            <ac:picMk id="9" creationId="{6FFB09ED-6955-6BEA-0620-666AFAFDA1DE}"/>
          </ac:picMkLst>
        </pc:picChg>
        <pc:picChg chg="add mod">
          <ac:chgData name="Ruud van der Wel" userId="508906da80ddc198" providerId="LiveId" clId="{494F4EFB-B386-4B45-AB84-951ABA98E517}" dt="2024-02-27T06:03:56.337" v="2908" actId="1076"/>
          <ac:picMkLst>
            <pc:docMk/>
            <pc:sldMk cId="1381693155" sldId="399"/>
            <ac:picMk id="11" creationId="{C960C63D-2C8F-3D57-2FBC-2183B1371033}"/>
          </ac:picMkLst>
        </pc:picChg>
      </pc:sldChg>
      <pc:sldChg chg="addSp delSp modSp new mod">
        <pc:chgData name="Ruud van der Wel" userId="508906da80ddc198" providerId="LiveId" clId="{494F4EFB-B386-4B45-AB84-951ABA98E517}" dt="2024-02-27T06:10:54.123" v="3120" actId="1076"/>
        <pc:sldMkLst>
          <pc:docMk/>
          <pc:sldMk cId="1835301624" sldId="400"/>
        </pc:sldMkLst>
        <pc:spChg chg="del">
          <ac:chgData name="Ruud van der Wel" userId="508906da80ddc198" providerId="LiveId" clId="{494F4EFB-B386-4B45-AB84-951ABA98E517}" dt="2024-02-27T06:07:04.881" v="2982" actId="478"/>
          <ac:spMkLst>
            <pc:docMk/>
            <pc:sldMk cId="1835301624" sldId="400"/>
            <ac:spMk id="2" creationId="{48678371-4DFC-26FD-E9B2-8F8A90818351}"/>
          </ac:spMkLst>
        </pc:spChg>
        <pc:spChg chg="add mod">
          <ac:chgData name="Ruud van der Wel" userId="508906da80ddc198" providerId="LiveId" clId="{494F4EFB-B386-4B45-AB84-951ABA98E517}" dt="2024-02-27T06:10:54.123" v="3120" actId="1076"/>
          <ac:spMkLst>
            <pc:docMk/>
            <pc:sldMk cId="1835301624" sldId="400"/>
            <ac:spMk id="9" creationId="{5BD2AB0E-6FB7-57D6-B5FE-B459BBCD264E}"/>
          </ac:spMkLst>
        </pc:spChg>
        <pc:picChg chg="add mod">
          <ac:chgData name="Ruud van der Wel" userId="508906da80ddc198" providerId="LiveId" clId="{494F4EFB-B386-4B45-AB84-951ABA98E517}" dt="2024-02-27T06:06:43.213" v="2981" actId="14100"/>
          <ac:picMkLst>
            <pc:docMk/>
            <pc:sldMk cId="1835301624" sldId="400"/>
            <ac:picMk id="5" creationId="{1DE4631C-DE1C-08B4-38AB-CB211240A019}"/>
          </ac:picMkLst>
        </pc:picChg>
        <pc:picChg chg="add mod">
          <ac:chgData name="Ruud van der Wel" userId="508906da80ddc198" providerId="LiveId" clId="{494F4EFB-B386-4B45-AB84-951ABA98E517}" dt="2024-02-27T06:06:31.826" v="2978" actId="1076"/>
          <ac:picMkLst>
            <pc:docMk/>
            <pc:sldMk cId="1835301624" sldId="400"/>
            <ac:picMk id="7" creationId="{0B922256-DDCA-A35F-F4CB-B38E22F7F0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Klik om de dia te verplaatsen</a:t>
            </a: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nl-NL" sz="2000" b="0" strike="noStrike" spc="-1">
                <a:latin typeface="Arial"/>
              </a:rPr>
              <a:t>Klik om het formaat van de notities te bewerken</a:t>
            </a:r>
          </a:p>
        </p:txBody>
      </p:sp>
      <p:sp>
        <p:nvSpPr>
          <p:cNvPr id="24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nl-NL" sz="1400" b="0" strike="noStrike" spc="-1">
                <a:latin typeface="Times New Roman"/>
              </a:rPr>
              <a:t>&lt;koptekst&gt;</a:t>
            </a:r>
          </a:p>
        </p:txBody>
      </p:sp>
      <p:sp>
        <p:nvSpPr>
          <p:cNvPr id="25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nl-NL" sz="1400" b="0" strike="noStrike" spc="-1">
                <a:latin typeface="Times New Roman"/>
              </a:rPr>
              <a:t>&lt;datum/tijd&gt;</a:t>
            </a:r>
          </a:p>
        </p:txBody>
      </p:sp>
      <p:sp>
        <p:nvSpPr>
          <p:cNvPr id="25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nl-NL" sz="1400" b="0" strike="noStrike" spc="-1">
                <a:latin typeface="Times New Roman"/>
              </a:rPr>
              <a:t>&lt;voettekst&gt;</a:t>
            </a:r>
          </a:p>
        </p:txBody>
      </p:sp>
      <p:sp>
        <p:nvSpPr>
          <p:cNvPr id="25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5C0CC55A-93D3-4C91-A036-AF53D0D81FDD}" type="slidenum">
              <a:rPr lang="nl-NL" sz="1400" b="0" strike="noStrike" spc="-1">
                <a:latin typeface="Times New Roman"/>
              </a:rPr>
              <a:t>‹nr.›</a:t>
            </a:fld>
            <a:endParaRPr lang="nl-NL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Shape 1"/>
          <p:cNvSpPr txBox="1"/>
          <p:nvPr/>
        </p:nvSpPr>
        <p:spPr>
          <a:xfrm>
            <a:off x="4278240" y="10156680"/>
            <a:ext cx="3236400" cy="49032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>
            <a:noAutofit/>
          </a:bodyPr>
          <a:lstStyle/>
          <a:p>
            <a:pPr marL="216000" indent="-174240" algn="r">
              <a:lnSpc>
                <a:spcPct val="95000"/>
              </a:lnSpc>
              <a:tabLst>
                <a:tab pos="0" algn="l"/>
              </a:tabLst>
            </a:pPr>
            <a:fld id="{810A4CDA-828E-4023-B3EF-D1A38BAE73CA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nl-NL" sz="1400" b="0" strike="noStrike" spc="-1">
              <a:latin typeface="Times New Roman"/>
            </a:endParaRPr>
          </a:p>
        </p:txBody>
      </p:sp>
      <p:sp>
        <p:nvSpPr>
          <p:cNvPr id="561" name="CustomShape 2"/>
          <p:cNvSpPr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fld id="{DC06B5B8-C481-425D-A838-580C49209AEF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562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563" name="CustomShape 4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4278240" y="10156680"/>
            <a:ext cx="3235680" cy="48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16000" indent="-173520" algn="r">
              <a:lnSpc>
                <a:spcPct val="95000"/>
              </a:lnSpc>
              <a:tabLst>
                <a:tab pos="0" algn="l"/>
              </a:tabLst>
            </a:pPr>
            <a:fld id="{9555AE5A-F70C-4A65-95C3-4CB2C4E735F7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22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733" name="CustomShape 2"/>
          <p:cNvSpPr/>
          <p:nvPr/>
        </p:nvSpPr>
        <p:spPr>
          <a:xfrm>
            <a:off x="4278240" y="10156680"/>
            <a:ext cx="327852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D264A223-D856-43A8-AF13-6EAD4E47808E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22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73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</p:spPr>
      </p:sp>
      <p:sp>
        <p:nvSpPr>
          <p:cNvPr id="735" name="CustomShape 4"/>
          <p:cNvSpPr/>
          <p:nvPr/>
        </p:nvSpPr>
        <p:spPr>
          <a:xfrm>
            <a:off x="755640" y="5078520"/>
            <a:ext cx="6047280" cy="4810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34612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4278240" y="10156680"/>
            <a:ext cx="3235680" cy="48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16000" indent="-173520" algn="r">
              <a:lnSpc>
                <a:spcPct val="95000"/>
              </a:lnSpc>
              <a:tabLst>
                <a:tab pos="0" algn="l"/>
              </a:tabLst>
            </a:pPr>
            <a:fld id="{9555AE5A-F70C-4A65-95C3-4CB2C4E735F7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26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733" name="CustomShape 2"/>
          <p:cNvSpPr/>
          <p:nvPr/>
        </p:nvSpPr>
        <p:spPr>
          <a:xfrm>
            <a:off x="4278240" y="10156680"/>
            <a:ext cx="327852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D264A223-D856-43A8-AF13-6EAD4E47808E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26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73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</p:spPr>
      </p:sp>
      <p:sp>
        <p:nvSpPr>
          <p:cNvPr id="735" name="CustomShape 4"/>
          <p:cNvSpPr/>
          <p:nvPr/>
        </p:nvSpPr>
        <p:spPr>
          <a:xfrm>
            <a:off x="755640" y="5078520"/>
            <a:ext cx="6047280" cy="4810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091153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6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5C0CC55A-93D3-4C91-A036-AF53D0D81FDD}" type="slidenum">
              <a:rPr lang="nl-NL" sz="1400" b="0" strike="noStrike" spc="-1" smtClean="0">
                <a:latin typeface="Times New Roman"/>
              </a:rPr>
              <a:t>31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6321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4278240" y="10156680"/>
            <a:ext cx="3235680" cy="48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16000" indent="-173520" algn="r">
              <a:lnSpc>
                <a:spcPct val="95000"/>
              </a:lnSpc>
              <a:tabLst>
                <a:tab pos="0" algn="l"/>
              </a:tabLst>
            </a:pPr>
            <a:fld id="{9555AE5A-F70C-4A65-95C3-4CB2C4E735F7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38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733" name="CustomShape 2"/>
          <p:cNvSpPr/>
          <p:nvPr/>
        </p:nvSpPr>
        <p:spPr>
          <a:xfrm>
            <a:off x="4278240" y="10156680"/>
            <a:ext cx="327852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D264A223-D856-43A8-AF13-6EAD4E47808E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38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73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</p:spPr>
      </p:sp>
      <p:sp>
        <p:nvSpPr>
          <p:cNvPr id="735" name="CustomShape 4"/>
          <p:cNvSpPr/>
          <p:nvPr/>
        </p:nvSpPr>
        <p:spPr>
          <a:xfrm>
            <a:off x="755640" y="5078520"/>
            <a:ext cx="6047280" cy="4810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53849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CustomShape 1"/>
          <p:cNvSpPr/>
          <p:nvPr/>
        </p:nvSpPr>
        <p:spPr>
          <a:xfrm>
            <a:off x="4278240" y="10156680"/>
            <a:ext cx="3235680" cy="48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16000" indent="-173520" algn="r">
              <a:lnSpc>
                <a:spcPct val="95000"/>
              </a:lnSpc>
              <a:tabLst>
                <a:tab pos="0" algn="l"/>
              </a:tabLst>
            </a:pPr>
            <a:fld id="{A1296230-917B-4034-A514-7B3F7C64C6CF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53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597" name="CustomShape 2"/>
          <p:cNvSpPr/>
          <p:nvPr/>
        </p:nvSpPr>
        <p:spPr>
          <a:xfrm>
            <a:off x="4278240" y="10156680"/>
            <a:ext cx="327852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ADD3022D-F44B-4FCF-B559-98BCB0D89581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53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598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</p:spPr>
      </p:sp>
      <p:sp>
        <p:nvSpPr>
          <p:cNvPr id="599" name="CustomShape 4"/>
          <p:cNvSpPr/>
          <p:nvPr/>
        </p:nvSpPr>
        <p:spPr>
          <a:xfrm>
            <a:off x="755640" y="5078520"/>
            <a:ext cx="6047280" cy="4810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218392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4278240" y="10156680"/>
            <a:ext cx="3235680" cy="48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16000" indent="-173520" algn="r">
              <a:lnSpc>
                <a:spcPct val="95000"/>
              </a:lnSpc>
              <a:tabLst>
                <a:tab pos="0" algn="l"/>
              </a:tabLst>
            </a:pPr>
            <a:fld id="{9555AE5A-F70C-4A65-95C3-4CB2C4E735F7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55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733" name="CustomShape 2"/>
          <p:cNvSpPr/>
          <p:nvPr/>
        </p:nvSpPr>
        <p:spPr>
          <a:xfrm>
            <a:off x="4278240" y="10156680"/>
            <a:ext cx="327852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D264A223-D856-43A8-AF13-6EAD4E47808E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55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73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</p:spPr>
      </p:sp>
      <p:sp>
        <p:nvSpPr>
          <p:cNvPr id="735" name="CustomShape 4"/>
          <p:cNvSpPr/>
          <p:nvPr/>
        </p:nvSpPr>
        <p:spPr>
          <a:xfrm>
            <a:off x="755640" y="5078520"/>
            <a:ext cx="6047280" cy="4810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986670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4278240" y="10156680"/>
            <a:ext cx="3235680" cy="48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16000" indent="-173520" algn="r">
              <a:lnSpc>
                <a:spcPct val="95000"/>
              </a:lnSpc>
              <a:tabLst>
                <a:tab pos="0" algn="l"/>
              </a:tabLst>
            </a:pPr>
            <a:fld id="{9555AE5A-F70C-4A65-95C3-4CB2C4E735F7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56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733" name="CustomShape 2"/>
          <p:cNvSpPr/>
          <p:nvPr/>
        </p:nvSpPr>
        <p:spPr>
          <a:xfrm>
            <a:off x="4278240" y="10156680"/>
            <a:ext cx="327852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D264A223-D856-43A8-AF13-6EAD4E47808E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56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73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</p:spPr>
      </p:sp>
      <p:sp>
        <p:nvSpPr>
          <p:cNvPr id="735" name="CustomShape 4"/>
          <p:cNvSpPr/>
          <p:nvPr/>
        </p:nvSpPr>
        <p:spPr>
          <a:xfrm>
            <a:off x="755640" y="5078520"/>
            <a:ext cx="6047280" cy="4810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661373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6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5C0CC55A-93D3-4C91-A036-AF53D0D81FDD}" type="slidenum">
              <a:rPr lang="nl-NL" sz="1400" b="0" strike="noStrike" spc="-1" smtClean="0">
                <a:latin typeface="Times New Roman"/>
              </a:rPr>
              <a:t>57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400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4278240" y="10156680"/>
            <a:ext cx="3235680" cy="48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16000" indent="-173520" algn="r">
              <a:lnSpc>
                <a:spcPct val="95000"/>
              </a:lnSpc>
              <a:tabLst>
                <a:tab pos="0" algn="l"/>
              </a:tabLst>
            </a:pPr>
            <a:fld id="{6598CD4E-16CF-47F6-BB66-E9C0DC37A4F2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427" name="CustomShape 2"/>
          <p:cNvSpPr/>
          <p:nvPr/>
        </p:nvSpPr>
        <p:spPr>
          <a:xfrm>
            <a:off x="4278240" y="10156680"/>
            <a:ext cx="327852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832EEAA2-3771-431E-AB96-2889D6EB4CB4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428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</p:spPr>
      </p:sp>
      <p:sp>
        <p:nvSpPr>
          <p:cNvPr id="429" name="CustomShape 4"/>
          <p:cNvSpPr/>
          <p:nvPr/>
        </p:nvSpPr>
        <p:spPr>
          <a:xfrm>
            <a:off x="755640" y="5078520"/>
            <a:ext cx="6047280" cy="4810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CustomShape 1"/>
          <p:cNvSpPr/>
          <p:nvPr/>
        </p:nvSpPr>
        <p:spPr>
          <a:xfrm>
            <a:off x="4278240" y="10156680"/>
            <a:ext cx="3235680" cy="48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16000" indent="-173520" algn="r">
              <a:lnSpc>
                <a:spcPct val="95000"/>
              </a:lnSpc>
              <a:tabLst>
                <a:tab pos="0" algn="l"/>
              </a:tabLst>
            </a:pPr>
            <a:fld id="{559ADE9F-54B3-4747-A8F6-11FDE066C898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3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625" name="CustomShape 2"/>
          <p:cNvSpPr/>
          <p:nvPr/>
        </p:nvSpPr>
        <p:spPr>
          <a:xfrm>
            <a:off x="4278240" y="10156680"/>
            <a:ext cx="327852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0E9C3A68-6813-4BBF-A09F-8FE986D50E17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3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626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</p:spPr>
      </p:sp>
      <p:sp>
        <p:nvSpPr>
          <p:cNvPr id="627" name="CustomShape 4"/>
          <p:cNvSpPr/>
          <p:nvPr/>
        </p:nvSpPr>
        <p:spPr>
          <a:xfrm>
            <a:off x="755640" y="5078520"/>
            <a:ext cx="6047280" cy="4810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 txBox="1"/>
          <p:nvPr/>
        </p:nvSpPr>
        <p:spPr>
          <a:xfrm>
            <a:off x="4278240" y="10156680"/>
            <a:ext cx="3236400" cy="49032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>
            <a:noAutofit/>
          </a:bodyPr>
          <a:lstStyle/>
          <a:p>
            <a:pPr marL="216000" indent="-174240" algn="r">
              <a:lnSpc>
                <a:spcPct val="95000"/>
              </a:lnSpc>
              <a:tabLst>
                <a:tab pos="0" algn="l"/>
              </a:tabLst>
            </a:pPr>
            <a:fld id="{D830A029-CBF0-414E-A6B7-4EB35CAC2909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4</a:t>
            </a:fld>
            <a:endParaRPr lang="nl-NL" sz="1400" b="0" strike="noStrike" spc="-1">
              <a:latin typeface="Times New Roman"/>
            </a:endParaRPr>
          </a:p>
        </p:txBody>
      </p:sp>
      <p:sp>
        <p:nvSpPr>
          <p:cNvPr id="569" name="CustomShape 2"/>
          <p:cNvSpPr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fld id="{58980989-BD4A-4280-B384-3312C7F5B5B6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4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570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571" name="CustomShape 4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extShape 1"/>
          <p:cNvSpPr txBox="1"/>
          <p:nvPr/>
        </p:nvSpPr>
        <p:spPr>
          <a:xfrm>
            <a:off x="4278240" y="10156680"/>
            <a:ext cx="3236400" cy="49032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>
            <a:noAutofit/>
          </a:bodyPr>
          <a:lstStyle/>
          <a:p>
            <a:pPr marL="216000" indent="-174240" algn="r">
              <a:lnSpc>
                <a:spcPct val="95000"/>
              </a:lnSpc>
              <a:tabLst>
                <a:tab pos="0" algn="l"/>
              </a:tabLst>
            </a:pPr>
            <a:fld id="{0A4E7C27-33EC-41AA-AE6A-367C45DC2C86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5</a:t>
            </a:fld>
            <a:endParaRPr lang="nl-NL" sz="1400" b="0" strike="noStrike" spc="-1">
              <a:latin typeface="Times New Roman"/>
            </a:endParaRPr>
          </a:p>
        </p:txBody>
      </p:sp>
      <p:sp>
        <p:nvSpPr>
          <p:cNvPr id="573" name="CustomShape 2"/>
          <p:cNvSpPr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fld id="{9CE5C716-EC2F-4109-ADBB-D287CF543E56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5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57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575" name="CustomShape 4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2DDD6CD6-FF8A-78AD-1E94-2C4FCAF53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>
          <a:xfrm>
            <a:off x="4278240" y="10156680"/>
            <a:ext cx="3236400" cy="49032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>
            <a:noAutofit/>
          </a:bodyPr>
          <a:lstStyle/>
          <a:p>
            <a:pPr marL="216000" indent="-174240" algn="r">
              <a:lnSpc>
                <a:spcPct val="95000"/>
              </a:lnSpc>
              <a:tabLst>
                <a:tab pos="0" algn="l"/>
              </a:tabLst>
            </a:pPr>
            <a:fld id="{FEEBD7BD-59D9-44C7-AAE7-FB4E023F1017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7</a:t>
            </a:fld>
            <a:endParaRPr lang="nl-NL" sz="1400" b="0" strike="noStrike" spc="-1">
              <a:latin typeface="Times New Roman"/>
            </a:endParaRPr>
          </a:p>
        </p:txBody>
      </p:sp>
      <p:sp>
        <p:nvSpPr>
          <p:cNvPr id="577" name="CustomShape 2"/>
          <p:cNvSpPr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fld id="{905D1609-EAD1-4A7F-B66B-93FDF6287A73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7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578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579" name="CustomShape 4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4278240" y="10156680"/>
            <a:ext cx="3235680" cy="48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16000" indent="-173520" algn="r">
              <a:lnSpc>
                <a:spcPct val="95000"/>
              </a:lnSpc>
              <a:tabLst>
                <a:tab pos="0" algn="l"/>
              </a:tabLst>
            </a:pPr>
            <a:fld id="{95C13979-2F07-4531-AB80-4ECCA4701247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605" name="CustomShape 2"/>
          <p:cNvSpPr/>
          <p:nvPr/>
        </p:nvSpPr>
        <p:spPr>
          <a:xfrm>
            <a:off x="4278240" y="10156680"/>
            <a:ext cx="3278520" cy="532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30B957EA-0805-4182-92D3-007DA8880658}" type="slidenum">
              <a:rPr lang="nl-N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nl-NL" sz="1400" b="0" strike="noStrike" spc="-1">
              <a:latin typeface="Arial"/>
            </a:endParaRPr>
          </a:p>
        </p:txBody>
      </p:sp>
      <p:sp>
        <p:nvSpPr>
          <p:cNvPr id="606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</p:spPr>
      </p:sp>
      <p:sp>
        <p:nvSpPr>
          <p:cNvPr id="607" name="CustomShape 4"/>
          <p:cNvSpPr/>
          <p:nvPr/>
        </p:nvSpPr>
        <p:spPr>
          <a:xfrm>
            <a:off x="755640" y="5078520"/>
            <a:ext cx="6047280" cy="4810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6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5C0CC55A-93D3-4C91-A036-AF53D0D81FDD}" type="slidenum">
              <a:rPr lang="nl-NL" sz="1400" b="0" strike="noStrike" spc="-1" smtClean="0">
                <a:latin typeface="Times New Roman"/>
              </a:rPr>
              <a:t>9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4790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6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5C0CC55A-93D3-4C91-A036-AF53D0D81FDD}" type="slidenum">
              <a:rPr lang="nl-NL" sz="1400" b="0" strike="noStrike" spc="-1" smtClean="0">
                <a:latin typeface="Times New Roman"/>
              </a:rPr>
              <a:t>20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2538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9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0" y="0"/>
            <a:ext cx="10080360" cy="755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70560" y="77040"/>
            <a:ext cx="9936360" cy="7377840"/>
          </a:xfrm>
          <a:prstGeom prst="roundRect">
            <a:avLst>
              <a:gd name="adj" fmla="val 4929"/>
            </a:avLst>
          </a:prstGeom>
          <a:solidFill>
            <a:srgbClr val="FFFFFF"/>
          </a:solidFill>
          <a:ln w="6480" cap="sq">
            <a:solidFill>
              <a:srgbClr val="000000"/>
            </a:solidFill>
            <a:round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804360" y="6824880"/>
            <a:ext cx="2729880" cy="524520"/>
          </a:xfrm>
          <a:prstGeom prst="rect">
            <a:avLst/>
          </a:prstGeom>
        </p:spPr>
        <p:txBody>
          <a:bodyPr lIns="100800" tIns="50400" rIns="100800" bIns="50400" anchor="ctr">
            <a:noAutofit/>
          </a:bodyPr>
          <a:lstStyle/>
          <a:p>
            <a:pPr algn="r">
              <a:lnSpc>
                <a:spcPct val="93000"/>
              </a:lnSpc>
            </a:pPr>
            <a:fld id="{61C32872-5EC0-46E8-B047-8CDF58236760}" type="datetime">
              <a:rPr lang="nl-NL" sz="1500" b="0" strike="noStrike" spc="-1">
                <a:solidFill>
                  <a:srgbClr val="696464"/>
                </a:solidFill>
                <a:latin typeface="Arial"/>
                <a:ea typeface="Microsoft YaHei"/>
              </a:rPr>
              <a:t>29-2-2024</a:t>
            </a:fld>
            <a:endParaRPr lang="nl-NL" sz="15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1008000" y="6803640"/>
            <a:ext cx="4367880" cy="503640"/>
          </a:xfrm>
          <a:prstGeom prst="rect">
            <a:avLst/>
          </a:prstGeom>
        </p:spPr>
        <p:txBody>
          <a:bodyPr lIns="100800" tIns="50400" rIns="100800" bIns="50400" anchor="ctr">
            <a:noAutofit/>
          </a:bodyPr>
          <a:lstStyle/>
          <a:p>
            <a:endParaRPr lang="nl-NL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161280" y="6845760"/>
            <a:ext cx="503640" cy="50364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93000"/>
              </a:lnSpc>
            </a:pPr>
            <a:fld id="{F41CAB60-A18B-49E4-83D8-288CDF126339}" type="slidenum">
              <a:rPr lang="nl-NL" sz="1500" b="0" strike="noStrike" spc="-1">
                <a:solidFill>
                  <a:srgbClr val="FFFFFF"/>
                </a:solidFill>
                <a:latin typeface="Franklin Gothic Book"/>
              </a:rPr>
              <a:t>‹nr.›</a:t>
            </a:fld>
            <a:endParaRPr lang="nl-NL" sz="1500" b="0" strike="noStrike" spc="-1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Klik om de opmaak van de titeltekst te bewerken</a:t>
            </a:r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900" b="0" strike="noStrike" spc="-1">
                <a:solidFill>
                  <a:srgbClr val="000000"/>
                </a:solidFill>
                <a:latin typeface="Perpetua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>
                <a:solidFill>
                  <a:srgbClr val="000000"/>
                </a:solidFill>
                <a:latin typeface="Perpetua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solidFill>
                  <a:srgbClr val="000000"/>
                </a:solidFill>
                <a:latin typeface="Perpetua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>
                <a:solidFill>
                  <a:srgbClr val="000000"/>
                </a:solidFill>
                <a:latin typeface="Perpetua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Perpetua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Perpetua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Perpetua"/>
              </a:rPr>
              <a:t>Zevende overzichtsniveau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0079640" cy="755856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2"/>
          <p:cNvSpPr/>
          <p:nvPr/>
        </p:nvSpPr>
        <p:spPr>
          <a:xfrm>
            <a:off x="70560" y="77040"/>
            <a:ext cx="9935640" cy="7377120"/>
          </a:xfrm>
          <a:prstGeom prst="roundRect">
            <a:avLst>
              <a:gd name="adj" fmla="val 4929"/>
            </a:avLst>
          </a:prstGeom>
          <a:solidFill>
            <a:srgbClr val="FFFFFF"/>
          </a:solidFill>
          <a:ln w="6480" cap="sq">
            <a:solidFill>
              <a:srgbClr val="000000"/>
            </a:solidFill>
            <a:round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nl-NL" sz="4400" b="0" strike="noStrike" spc="-1">
                <a:latin typeface="Arial"/>
              </a:rPr>
              <a:t>Klik om de opmaak van de titeltekst te bewerken</a:t>
            </a: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3200" b="0" strike="noStrike" spc="-1">
                <a:latin typeface="Arial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800" b="0" strike="noStrike" spc="-1">
                <a:latin typeface="Arial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400" b="0" strike="noStrike" spc="-1">
                <a:latin typeface="Arial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000" b="0" strike="noStrike" spc="-1">
                <a:latin typeface="Arial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latin typeface="Arial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latin typeface="Arial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latin typeface="Arial"/>
              </a:rPr>
              <a:t>Zevende overzichtsniveau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0" y="0"/>
            <a:ext cx="10080360" cy="755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2"/>
          <p:cNvSpPr/>
          <p:nvPr/>
        </p:nvSpPr>
        <p:spPr>
          <a:xfrm>
            <a:off x="70560" y="77040"/>
            <a:ext cx="9936360" cy="7377840"/>
          </a:xfrm>
          <a:prstGeom prst="roundRect">
            <a:avLst>
              <a:gd name="adj" fmla="val 4929"/>
            </a:avLst>
          </a:prstGeom>
          <a:solidFill>
            <a:srgbClr val="FFFFFF"/>
          </a:solidFill>
          <a:ln w="6480" cap="sq">
            <a:solidFill>
              <a:srgbClr val="000000"/>
            </a:solidFill>
            <a:round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PlaceHolder 3"/>
          <p:cNvSpPr>
            <a:spLocks noGrp="1"/>
          </p:cNvSpPr>
          <p:nvPr>
            <p:ph type="dt"/>
          </p:nvPr>
        </p:nvSpPr>
        <p:spPr>
          <a:xfrm>
            <a:off x="6804360" y="6824880"/>
            <a:ext cx="2729880" cy="524520"/>
          </a:xfrm>
          <a:prstGeom prst="rect">
            <a:avLst/>
          </a:prstGeom>
        </p:spPr>
        <p:txBody>
          <a:bodyPr lIns="100800" tIns="50400" rIns="100800" bIns="50400" anchor="ctr">
            <a:noAutofit/>
          </a:bodyPr>
          <a:lstStyle/>
          <a:p>
            <a:pPr algn="r">
              <a:lnSpc>
                <a:spcPct val="93000"/>
              </a:lnSpc>
            </a:pPr>
            <a:fld id="{81072352-EBE7-4287-AA58-C663036028BC}" type="datetime">
              <a:rPr lang="nl-NL" sz="1500" b="0" strike="noStrike" spc="-1">
                <a:solidFill>
                  <a:srgbClr val="696464"/>
                </a:solidFill>
                <a:latin typeface="Arial"/>
                <a:ea typeface="Microsoft YaHei"/>
              </a:rPr>
              <a:t>29-2-2024</a:t>
            </a:fld>
            <a:endParaRPr lang="nl-NL" sz="1500" b="0" strike="noStrike" spc="-1"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ftr"/>
          </p:nvPr>
        </p:nvSpPr>
        <p:spPr>
          <a:xfrm>
            <a:off x="1008000" y="6803640"/>
            <a:ext cx="4367880" cy="503640"/>
          </a:xfrm>
          <a:prstGeom prst="rect">
            <a:avLst/>
          </a:prstGeom>
        </p:spPr>
        <p:txBody>
          <a:bodyPr lIns="100800" tIns="50400" rIns="100800" bIns="50400" anchor="ctr">
            <a:noAutofit/>
          </a:bodyPr>
          <a:lstStyle/>
          <a:p>
            <a:endParaRPr lang="nl-NL" sz="2400" b="0" strike="noStrike" spc="-1">
              <a:latin typeface="Times New Roman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sldNum"/>
          </p:nvPr>
        </p:nvSpPr>
        <p:spPr>
          <a:xfrm>
            <a:off x="161280" y="6845760"/>
            <a:ext cx="503640" cy="50364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93000"/>
              </a:lnSpc>
            </a:pPr>
            <a:fld id="{30A98F61-8BD9-413C-A365-A61C6B0D1548}" type="slidenum">
              <a:rPr lang="nl-NL" sz="1500" b="0" strike="noStrike" spc="-1">
                <a:solidFill>
                  <a:srgbClr val="FFFFFF"/>
                </a:solidFill>
                <a:latin typeface="Franklin Gothic Book"/>
              </a:rPr>
              <a:t>‹nr.›</a:t>
            </a:fld>
            <a:endParaRPr lang="nl-NL" sz="1500" b="0" strike="noStrike" spc="-1">
              <a:latin typeface="Times New Roman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Klik om de opmaak van de titeltekst te bewerken</a:t>
            </a:r>
          </a:p>
        </p:txBody>
      </p:sp>
      <p:sp>
        <p:nvSpPr>
          <p:cNvPr id="170" name="PlaceHolder 7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900" b="0" strike="noStrike" spc="-1">
                <a:solidFill>
                  <a:srgbClr val="000000"/>
                </a:solidFill>
                <a:latin typeface="Perpetua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>
                <a:solidFill>
                  <a:srgbClr val="000000"/>
                </a:solidFill>
                <a:latin typeface="Perpetua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solidFill>
                  <a:srgbClr val="000000"/>
                </a:solidFill>
                <a:latin typeface="Perpetua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>
                <a:solidFill>
                  <a:srgbClr val="000000"/>
                </a:solidFill>
                <a:latin typeface="Perpetua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Perpetua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Perpetua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Perpetua"/>
              </a:rPr>
              <a:t>Zevende overzichtsniveau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-Z1z6z5Nkg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mybreathmymusic.com/de-kracht-van-de-pentatonische-toonladd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mybreathmymusic.com/bladmuziek-play-along-tracks-sheet-music" TargetMode="Externa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chordgenome.com/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mybreathmymusic.com/eye-play-chord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6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fh6THBZgbic?feature=oembed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OcE1vPCu4bM?feature=oembed" TargetMode="Externa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whsVwvq400?feature=oembed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Td_pDI_dYY?feature=oembed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43mCKRsL1M?feature=oembed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sphK9_Wsf4?feature=oembed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mybreathmymusic.com/adaptive-guitar-lesmethode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LjAYTfuzxU?feature=oembed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UGy3YU-CJ2E?feature=oembe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T64NWVy1SEc?feature=oembed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Na2GLoPBfBw?feature=oembed" TargetMode="External"/><Relationship Id="rId6" Type="http://schemas.openxmlformats.org/officeDocument/2006/relationships/image" Target="../media/image7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E9aJj_iKXT4?feature=oembed" TargetMode="Externa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198000" y="188526"/>
            <a:ext cx="9684360" cy="108072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888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480" algn="l"/>
                <a:tab pos="896760" algn="l"/>
                <a:tab pos="1345680" algn="l"/>
                <a:tab pos="1794960" algn="l"/>
                <a:tab pos="2243880" algn="l"/>
                <a:tab pos="2693160" algn="l"/>
                <a:tab pos="3142440" algn="l"/>
                <a:tab pos="3591360" algn="l"/>
                <a:tab pos="4040640" algn="l"/>
                <a:tab pos="4489560" algn="l"/>
                <a:tab pos="4938840" algn="l"/>
                <a:tab pos="5387760" algn="l"/>
                <a:tab pos="5837040" algn="l"/>
                <a:tab pos="6285960" algn="l"/>
                <a:tab pos="6735240" algn="l"/>
                <a:tab pos="7184520" algn="l"/>
                <a:tab pos="7633440" algn="l"/>
                <a:tab pos="8082720" algn="l"/>
                <a:tab pos="8531640" algn="l"/>
                <a:tab pos="8980920" algn="l"/>
                <a:tab pos="8982360" algn="l"/>
              </a:tabLst>
            </a:pPr>
            <a:r>
              <a:rPr lang="nl-NL" sz="3200" spc="-1" dirty="0">
                <a:latin typeface="Arial"/>
              </a:rPr>
              <a:t>EMB workshop </a:t>
            </a:r>
          </a:p>
          <a:p>
            <a:pPr algn="ctr">
              <a:lnSpc>
                <a:spcPct val="93000"/>
              </a:lnSpc>
              <a:tabLst>
                <a:tab pos="0" algn="l"/>
                <a:tab pos="447480" algn="l"/>
                <a:tab pos="896760" algn="l"/>
                <a:tab pos="1345680" algn="l"/>
                <a:tab pos="1794960" algn="l"/>
                <a:tab pos="2243880" algn="l"/>
                <a:tab pos="2693160" algn="l"/>
                <a:tab pos="3142440" algn="l"/>
                <a:tab pos="3591360" algn="l"/>
                <a:tab pos="4040640" algn="l"/>
                <a:tab pos="4489560" algn="l"/>
                <a:tab pos="4938840" algn="l"/>
                <a:tab pos="5387760" algn="l"/>
                <a:tab pos="5837040" algn="l"/>
                <a:tab pos="6285960" algn="l"/>
                <a:tab pos="6735240" algn="l"/>
                <a:tab pos="7184520" algn="l"/>
                <a:tab pos="7633440" algn="l"/>
                <a:tab pos="8082720" algn="l"/>
                <a:tab pos="8531640" algn="l"/>
                <a:tab pos="8980920" algn="l"/>
                <a:tab pos="8982360" algn="l"/>
              </a:tabLst>
            </a:pPr>
            <a:r>
              <a:rPr lang="nl-NL" sz="1800" spc="-1" dirty="0">
                <a:latin typeface="Arial"/>
              </a:rPr>
              <a:t>IEDEREEN KAN ZELF MUZIEK MAKEN</a:t>
            </a:r>
            <a:endParaRPr lang="nl-NL" sz="1800" b="0" strike="noStrike" spc="-1" dirty="0"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2521080" y="3347280"/>
            <a:ext cx="5038200" cy="85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93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Ruud van der Wel 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Respiratory therapist Rijndam Rehabilitation Institute</a:t>
            </a:r>
            <a:endParaRPr lang="nl-NL" sz="1800" b="0" strike="noStrike" spc="-1">
              <a:latin typeface="Arial"/>
            </a:endParaRPr>
          </a:p>
        </p:txBody>
      </p:sp>
      <p:pic>
        <p:nvPicPr>
          <p:cNvPr id="256" name="Picture 11" descr="logo_mbmm_kleur.jpg"/>
          <p:cNvPicPr/>
          <p:nvPr/>
        </p:nvPicPr>
        <p:blipFill>
          <a:blip r:embed="rId3"/>
          <a:stretch/>
        </p:blipFill>
        <p:spPr>
          <a:xfrm>
            <a:off x="360000" y="6228360"/>
            <a:ext cx="1676520" cy="97164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6" descr="iedereen.jpg"/>
          <p:cNvPicPr/>
          <p:nvPr/>
        </p:nvPicPr>
        <p:blipFill>
          <a:blip r:embed="rId4"/>
          <a:stretch/>
        </p:blipFill>
        <p:spPr>
          <a:xfrm>
            <a:off x="2700000" y="5415480"/>
            <a:ext cx="3960000" cy="1964520"/>
          </a:xfrm>
          <a:prstGeom prst="rect">
            <a:avLst/>
          </a:prstGeom>
          <a:ln w="0">
            <a:noFill/>
          </a:ln>
        </p:spPr>
      </p:pic>
      <p:pic>
        <p:nvPicPr>
          <p:cNvPr id="258" name="Afbeelding 257"/>
          <p:cNvPicPr/>
          <p:nvPr/>
        </p:nvPicPr>
        <p:blipFill>
          <a:blip r:embed="rId5"/>
          <a:stretch/>
        </p:blipFill>
        <p:spPr>
          <a:xfrm>
            <a:off x="7740000" y="6840000"/>
            <a:ext cx="1980000" cy="240480"/>
          </a:xfrm>
          <a:prstGeom prst="rect">
            <a:avLst/>
          </a:prstGeom>
          <a:ln w="0">
            <a:noFill/>
          </a:ln>
        </p:spPr>
      </p:pic>
      <p:pic>
        <p:nvPicPr>
          <p:cNvPr id="3" name="Afbeelding 2" descr="Afbeelding met persoon, kleding, overdekt, computer&#10;&#10;Automatisch gegenereerde beschrijving">
            <a:extLst>
              <a:ext uri="{FF2B5EF4-FFF2-40B4-BE49-F238E27FC236}">
                <a16:creationId xmlns:a16="http://schemas.microsoft.com/office/drawing/2014/main" id="{1264F668-012B-D6DF-290A-A7CF1CCD9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38" y="1339665"/>
            <a:ext cx="5855548" cy="43916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4B1D0-9912-A786-566F-816A528A6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Onder PREF kun je de </a:t>
            </a:r>
            <a:r>
              <a:rPr lang="nl-NL" sz="2800" dirty="0" err="1"/>
              <a:t>Toolbar</a:t>
            </a:r>
            <a:r>
              <a:rPr lang="nl-NL" sz="2800" dirty="0"/>
              <a:t> verbergen</a:t>
            </a:r>
          </a:p>
        </p:txBody>
      </p:sp>
      <p:pic>
        <p:nvPicPr>
          <p:cNvPr id="7" name="Afbeelding 6" descr="Afbeelding met tekst, schermopname, software, Besturingssysteem&#10;&#10;Automatisch gegenereerde beschrijving">
            <a:extLst>
              <a:ext uri="{FF2B5EF4-FFF2-40B4-BE49-F238E27FC236}">
                <a16:creationId xmlns:a16="http://schemas.microsoft.com/office/drawing/2014/main" id="{3FC99B62-14B7-5244-9E09-D691E86DC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2045380"/>
            <a:ext cx="3749023" cy="5709172"/>
          </a:xfrm>
          <a:prstGeom prst="rect">
            <a:avLst/>
          </a:prstGeom>
        </p:spPr>
      </p:pic>
      <p:pic>
        <p:nvPicPr>
          <p:cNvPr id="11" name="Afbeelding 10" descr="Afbeelding met tekst, schermopname, software, Multimediasoftware&#10;&#10;Automatisch gegenereerde beschrijving">
            <a:extLst>
              <a:ext uri="{FF2B5EF4-FFF2-40B4-BE49-F238E27FC236}">
                <a16:creationId xmlns:a16="http://schemas.microsoft.com/office/drawing/2014/main" id="{C960C63D-2C8F-3D57-2FBC-2183B1371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37" y="1941937"/>
            <a:ext cx="3904328" cy="56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93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B35ABC0A-7B14-E08B-3058-4BBCC3466387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 descr="Afbeelding met tekst, schermopname, software, Multimediasoftware&#10;&#10;Automatisch gegenereerde beschrijving">
            <a:extLst>
              <a:ext uri="{FF2B5EF4-FFF2-40B4-BE49-F238E27FC236}">
                <a16:creationId xmlns:a16="http://schemas.microsoft.com/office/drawing/2014/main" id="{1DE4631C-DE1C-08B4-38AB-CB211240A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89" y="1768680"/>
            <a:ext cx="3947176" cy="5679389"/>
          </a:xfrm>
          <a:prstGeom prst="rect">
            <a:avLst/>
          </a:prstGeom>
        </p:spPr>
      </p:pic>
      <p:pic>
        <p:nvPicPr>
          <p:cNvPr id="7" name="Afbeelding 6" descr="Afbeelding met tekst, schermopname, software, Multimediasoftware&#10;&#10;Automatisch gegenereerde beschrijving">
            <a:extLst>
              <a:ext uri="{FF2B5EF4-FFF2-40B4-BE49-F238E27FC236}">
                <a16:creationId xmlns:a16="http://schemas.microsoft.com/office/drawing/2014/main" id="{0B922256-DDCA-A35F-F4CB-B38E22F7F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1" y="1768680"/>
            <a:ext cx="4024741" cy="579099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BD2AB0E-6FB7-57D6-B5FE-B459BBCD264E}"/>
              </a:ext>
            </a:extLst>
          </p:cNvPr>
          <p:cNvSpPr txBox="1"/>
          <p:nvPr/>
        </p:nvSpPr>
        <p:spPr>
          <a:xfrm>
            <a:off x="850339" y="291352"/>
            <a:ext cx="86445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Bij toonhoogte (#/b)  -  kies voor C</a:t>
            </a:r>
          </a:p>
          <a:p>
            <a:endParaRPr lang="nl-NL" sz="2400" dirty="0"/>
          </a:p>
          <a:p>
            <a:r>
              <a:rPr lang="nl-NL" sz="2400" dirty="0"/>
              <a:t>Bij SOUND kies voor Major </a:t>
            </a:r>
            <a:r>
              <a:rPr lang="nl-NL" sz="2400" dirty="0" err="1"/>
              <a:t>Pentatonic</a:t>
            </a:r>
            <a:endParaRPr lang="nl-NL" sz="2400" dirty="0"/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35301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90373-2AAB-9B95-4545-E6544C6F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De Magic </a:t>
            </a:r>
            <a:r>
              <a:rPr lang="nl-NL" dirty="0" err="1"/>
              <a:t>Flute</a:t>
            </a:r>
            <a:endParaRPr lang="nl-NL" dirty="0"/>
          </a:p>
        </p:txBody>
      </p:sp>
      <p:pic>
        <p:nvPicPr>
          <p:cNvPr id="5" name="Afbeelding 4" descr="Afbeelding met kleding, muziekinstrument, persoon, concert&#10;&#10;Automatisch gegenereerde beschrijving">
            <a:extLst>
              <a:ext uri="{FF2B5EF4-FFF2-40B4-BE49-F238E27FC236}">
                <a16:creationId xmlns:a16="http://schemas.microsoft.com/office/drawing/2014/main" id="{097C8E1E-0E10-47D2-2AB4-36D2FEB19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69" y="1359022"/>
            <a:ext cx="7262445" cy="48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86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media 8" title="Quezaida speelt op de Magic Flute - Sneeuwvlokjes">
            <a:hlinkClick r:id="" action="ppaction://media"/>
            <a:extLst>
              <a:ext uri="{FF2B5EF4-FFF2-40B4-BE49-F238E27FC236}">
                <a16:creationId xmlns:a16="http://schemas.microsoft.com/office/drawing/2014/main" id="{CE682128-233F-2153-A630-C67FB39598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87104" y="2066214"/>
            <a:ext cx="8011236" cy="45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4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499CAB8-7337-FA9A-7DE4-225A2CA40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2" y="1474787"/>
            <a:ext cx="9525000" cy="46101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CDFC6A-285A-511A-7922-1F1C40720CDB}"/>
              </a:ext>
            </a:extLst>
          </p:cNvPr>
          <p:cNvSpPr txBox="1"/>
          <p:nvPr/>
        </p:nvSpPr>
        <p:spPr>
          <a:xfrm>
            <a:off x="3299347" y="511370"/>
            <a:ext cx="504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C </a:t>
            </a:r>
            <a:r>
              <a:rPr lang="nl-NL" dirty="0" err="1"/>
              <a:t>maj</a:t>
            </a:r>
            <a:r>
              <a:rPr lang="nl-NL" dirty="0"/>
              <a:t> </a:t>
            </a:r>
            <a:r>
              <a:rPr lang="nl-NL" dirty="0" err="1"/>
              <a:t>Penta</a:t>
            </a:r>
            <a:r>
              <a:rPr lang="nl-NL" dirty="0"/>
              <a:t>   +  Am </a:t>
            </a:r>
            <a:r>
              <a:rPr lang="nl-NL" dirty="0" err="1"/>
              <a:t>Penta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2448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2D26A-5D00-7C6E-F93C-9891075E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</a:t>
            </a:r>
            <a:r>
              <a:rPr lang="nl-NL" dirty="0" err="1"/>
              <a:t>Cmaj</a:t>
            </a:r>
            <a:r>
              <a:rPr lang="nl-NL" dirty="0"/>
              <a:t> </a:t>
            </a:r>
            <a:r>
              <a:rPr lang="nl-NL" dirty="0" err="1"/>
              <a:t>Penta</a:t>
            </a:r>
            <a:r>
              <a:rPr lang="nl-NL" dirty="0"/>
              <a:t>   +  Am </a:t>
            </a:r>
            <a:r>
              <a:rPr lang="nl-NL" dirty="0" err="1"/>
              <a:t>Penta</a:t>
            </a:r>
            <a:endParaRPr lang="nl-NL" dirty="0"/>
          </a:p>
        </p:txBody>
      </p:sp>
      <p:pic>
        <p:nvPicPr>
          <p:cNvPr id="5" name="Afbeelding 4" descr="Afbeelding met keyboard, schermopname, piano, nummer&#10;&#10;Automatisch gegenereerde beschrijving">
            <a:extLst>
              <a:ext uri="{FF2B5EF4-FFF2-40B4-BE49-F238E27FC236}">
                <a16:creationId xmlns:a16="http://schemas.microsoft.com/office/drawing/2014/main" id="{5F5096EA-F436-B848-2C17-486161434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2" y="2552010"/>
            <a:ext cx="8260324" cy="36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2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55FF8-758E-4849-AAB7-872C28EAA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</a:t>
            </a:r>
            <a:r>
              <a:rPr lang="nl-NL" dirty="0" err="1"/>
              <a:t>Cmaj</a:t>
            </a:r>
            <a:r>
              <a:rPr lang="nl-NL" dirty="0"/>
              <a:t>                    Am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CFFDB2-E531-8281-BCF6-299E4943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149" y="1903845"/>
            <a:ext cx="7006181" cy="388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2ACF3-49DA-2786-1C4B-3307E3B4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/>
              <a:t> </a:t>
            </a:r>
            <a:r>
              <a:rPr lang="nl-NL" sz="1800" dirty="0">
                <a:hlinkClick r:id="rId2"/>
              </a:rPr>
              <a:t>https://mybreathmymusic.com/de-kracht-van-de-pentatonische-toonladder</a:t>
            </a:r>
            <a:endParaRPr lang="nl-NL" sz="1800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E4E62A7-9B02-FF5F-929C-90A62DF73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062" y="1892877"/>
            <a:ext cx="6619875" cy="4857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E63F4C0-6EA3-AA67-6F20-F6206C5B1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99" y="2277406"/>
            <a:ext cx="3957894" cy="351358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4D6C274-50EF-53BF-A379-AC4B5015D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513" y="2374730"/>
            <a:ext cx="3755169" cy="31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98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hlinkClick r:id="rId2"/>
            <a:extLst>
              <a:ext uri="{FF2B5EF4-FFF2-40B4-BE49-F238E27FC236}">
                <a16:creationId xmlns:a16="http://schemas.microsoft.com/office/drawing/2014/main" id="{07CDF57B-8F42-5D60-E8FE-2D3C88D32147}"/>
              </a:ext>
            </a:extLst>
          </p:cNvPr>
          <p:cNvSpPr txBox="1"/>
          <p:nvPr/>
        </p:nvSpPr>
        <p:spPr>
          <a:xfrm>
            <a:off x="1505527" y="1006871"/>
            <a:ext cx="8091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https://mybreathmymusic.com/bladmuziek-play-along-tracks-sheet-music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458060-BAC6-A617-C506-DDE6EF407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99" y="2199879"/>
            <a:ext cx="789622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92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55963-F28D-3F5C-7F2A-FC1AF108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-105080"/>
            <a:ext cx="9072000" cy="1261800"/>
          </a:xfrm>
        </p:spPr>
        <p:txBody>
          <a:bodyPr/>
          <a:lstStyle/>
          <a:p>
            <a:r>
              <a:rPr lang="nl-NL" sz="2800" dirty="0">
                <a:hlinkClick r:id="rId2"/>
              </a:rPr>
              <a:t>https://www.chordgenome.com</a:t>
            </a:r>
            <a:endParaRPr lang="nl-NL" sz="2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8C0240-48B6-13A7-AF97-6EF087D8F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87" y="1256943"/>
            <a:ext cx="9576625" cy="26412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B645CD-C81E-2242-0D0B-6AD0DC8D2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26" y="4296311"/>
            <a:ext cx="9892145" cy="18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7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Afbeelding 294"/>
          <p:cNvPicPr/>
          <p:nvPr/>
        </p:nvPicPr>
        <p:blipFill>
          <a:blip r:embed="rId3"/>
          <a:stretch/>
        </p:blipFill>
        <p:spPr>
          <a:xfrm>
            <a:off x="7058688" y="2262276"/>
            <a:ext cx="1980000" cy="240480"/>
          </a:xfrm>
          <a:prstGeom prst="rect">
            <a:avLst/>
          </a:prstGeom>
          <a:ln w="0">
            <a:noFill/>
          </a:ln>
        </p:spPr>
      </p:pic>
      <p:pic>
        <p:nvPicPr>
          <p:cNvPr id="296" name="Afbeelding 295"/>
          <p:cNvPicPr/>
          <p:nvPr/>
        </p:nvPicPr>
        <p:blipFill>
          <a:blip r:embed="rId4"/>
          <a:stretch/>
        </p:blipFill>
        <p:spPr>
          <a:xfrm>
            <a:off x="8299162" y="975767"/>
            <a:ext cx="1101044" cy="9954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3_3"/>
          <p:cNvPicPr/>
          <p:nvPr/>
        </p:nvPicPr>
        <p:blipFill>
          <a:blip r:embed="rId5"/>
          <a:stretch/>
        </p:blipFill>
        <p:spPr>
          <a:xfrm>
            <a:off x="3821368" y="841716"/>
            <a:ext cx="2824560" cy="1661040"/>
          </a:xfrm>
          <a:prstGeom prst="rect">
            <a:avLst/>
          </a:prstGeom>
          <a:ln w="9360">
            <a:noFill/>
          </a:ln>
        </p:spPr>
      </p:pic>
      <p:sp>
        <p:nvSpPr>
          <p:cNvPr id="298" name="TextShape 1"/>
          <p:cNvSpPr txBox="1"/>
          <p:nvPr/>
        </p:nvSpPr>
        <p:spPr>
          <a:xfrm>
            <a:off x="318868" y="3822192"/>
            <a:ext cx="5903824" cy="1394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Ruud van der Wel </a:t>
            </a:r>
            <a:endParaRPr lang="nl-NL" sz="20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Ademhalingstherapeut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Rijndam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revalidatie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Oprichter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Stichting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My Breath My Music 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Oprichter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NMAgaming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Eigenaar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: Audio </a:t>
            </a: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Rhoon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(assistive technology) </a:t>
            </a:r>
            <a:br>
              <a:rPr lang="en-US" sz="2000" dirty="0"/>
            </a:b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Innovator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299" name="Afbeelding 298"/>
          <p:cNvPicPr/>
          <p:nvPr/>
        </p:nvPicPr>
        <p:blipFill>
          <a:blip r:embed="rId6"/>
          <a:stretch/>
        </p:blipFill>
        <p:spPr>
          <a:xfrm>
            <a:off x="393840" y="301680"/>
            <a:ext cx="2824560" cy="2826360"/>
          </a:xfrm>
          <a:prstGeom prst="rect">
            <a:avLst/>
          </a:prstGeom>
          <a:ln w="0">
            <a:noFill/>
          </a:ln>
        </p:spPr>
      </p:pic>
      <p:sp>
        <p:nvSpPr>
          <p:cNvPr id="302" name="TextShape 2"/>
          <p:cNvSpPr txBox="1"/>
          <p:nvPr/>
        </p:nvSpPr>
        <p:spPr>
          <a:xfrm>
            <a:off x="889920" y="5114519"/>
            <a:ext cx="4761720" cy="139427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endParaRPr lang="nl-NL" sz="1600" b="0" i="1" u="none" strike="noStrike" baseline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3_2" descr="161025 logo audiorhoon text variant.png">
            <a:extLst>
              <a:ext uri="{FF2B5EF4-FFF2-40B4-BE49-F238E27FC236}">
                <a16:creationId xmlns:a16="http://schemas.microsoft.com/office/drawing/2014/main" id="{78C60C27-533E-67F4-65B6-74E5DE0C6B2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442119" y="355355"/>
            <a:ext cx="2226371" cy="620411"/>
          </a:xfrm>
          <a:prstGeom prst="rect">
            <a:avLst/>
          </a:prstGeom>
          <a:ln w="0">
            <a:noFill/>
          </a:ln>
        </p:spPr>
      </p:pic>
      <p:pic>
        <p:nvPicPr>
          <p:cNvPr id="4" name="Afbeelding 3" descr="Afbeelding met Lettertype, Elektrisch blauw, logo, Graphics&#10;&#10;Automatisch gegenereerde beschrijving">
            <a:extLst>
              <a:ext uri="{FF2B5EF4-FFF2-40B4-BE49-F238E27FC236}">
                <a16:creationId xmlns:a16="http://schemas.microsoft.com/office/drawing/2014/main" id="{7D4715EA-17A5-745A-4C87-14D54F213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19" y="2712196"/>
            <a:ext cx="2029307" cy="7629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39827F-0276-93A1-2A4C-EC7179B2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2800" dirty="0" err="1"/>
              <a:t>EyePlayChords</a:t>
            </a:r>
            <a:br>
              <a:rPr lang="nl-NL" sz="2800" dirty="0"/>
            </a:br>
            <a:r>
              <a:rPr lang="nl-NL" sz="2800" dirty="0"/>
              <a:t>Onze gratis Software voor Windows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C79A33D-9326-E674-8D40-02E76854D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017" y="1443047"/>
            <a:ext cx="6392590" cy="550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56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70072-E31D-2CBB-F905-618A35AD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hlinkClick r:id="rId2"/>
              </a:rPr>
              <a:t>https://mybreathmymusic.com/eye-play-chords</a:t>
            </a:r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FF2517C-D959-1BB9-CF4F-07FDC7FAF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837" y="1406915"/>
            <a:ext cx="6017437" cy="576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42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936000" y="323280"/>
            <a:ext cx="7703640" cy="87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</p:txBody>
      </p:sp>
      <p:pic>
        <p:nvPicPr>
          <p:cNvPr id="521" name="Picture 8_32"/>
          <p:cNvPicPr/>
          <p:nvPr/>
        </p:nvPicPr>
        <p:blipFill>
          <a:blip r:embed="rId3"/>
          <a:stretch/>
        </p:blipFill>
        <p:spPr>
          <a:xfrm>
            <a:off x="504000" y="6588000"/>
            <a:ext cx="1078920" cy="626400"/>
          </a:xfrm>
          <a:prstGeom prst="rect">
            <a:avLst/>
          </a:prstGeom>
          <a:ln w="9360"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F87AB2-4F0D-658A-CE7B-252975D472BA}"/>
              </a:ext>
            </a:extLst>
          </p:cNvPr>
          <p:cNvSpPr txBox="1"/>
          <p:nvPr/>
        </p:nvSpPr>
        <p:spPr>
          <a:xfrm>
            <a:off x="936000" y="500795"/>
            <a:ext cx="8407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 err="1"/>
              <a:t>EyePlayChords</a:t>
            </a:r>
            <a:r>
              <a:rPr lang="nl-NL" sz="2800" dirty="0"/>
              <a:t> kun je bedien met oogbediening, hoofdbediening, muis of schakelaars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E7704A-084F-7ABF-AB68-079EC29DD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46" y="4198429"/>
            <a:ext cx="4220109" cy="3015971"/>
          </a:xfrm>
          <a:prstGeom prst="rect">
            <a:avLst/>
          </a:prstGeom>
        </p:spPr>
      </p:pic>
      <p:pic>
        <p:nvPicPr>
          <p:cNvPr id="7" name="Afbeelding 6" descr="Afbeelding met persoon, elektronica, bril&#10;&#10;Automatisch gegenereerde beschrijving">
            <a:extLst>
              <a:ext uri="{FF2B5EF4-FFF2-40B4-BE49-F238E27FC236}">
                <a16:creationId xmlns:a16="http://schemas.microsoft.com/office/drawing/2014/main" id="{DE1DEC17-CAED-5003-7005-8A2B72A57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0" y="3351578"/>
            <a:ext cx="2857500" cy="2857500"/>
          </a:xfrm>
          <a:prstGeom prst="rect">
            <a:avLst/>
          </a:prstGeom>
        </p:spPr>
      </p:pic>
      <p:sp>
        <p:nvSpPr>
          <p:cNvPr id="522" name="TextShape 2"/>
          <p:cNvSpPr txBox="1"/>
          <p:nvPr/>
        </p:nvSpPr>
        <p:spPr>
          <a:xfrm>
            <a:off x="7740000" y="6840360"/>
            <a:ext cx="1800000" cy="218520"/>
          </a:xfrm>
          <a:prstGeom prst="rect">
            <a:avLst/>
          </a:prstGeom>
          <a:blipFill rotWithShape="0">
            <a:blip r:embed="rId6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pic>
        <p:nvPicPr>
          <p:cNvPr id="9" name="Afbeelding 8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F3BF4198-0BB1-8B51-96DB-96FBA7853E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18" y="1755999"/>
            <a:ext cx="4821382" cy="1626968"/>
          </a:xfrm>
          <a:prstGeom prst="rect">
            <a:avLst/>
          </a:prstGeom>
        </p:spPr>
      </p:pic>
      <p:pic>
        <p:nvPicPr>
          <p:cNvPr id="11" name="Afbeelding 10" descr="Afbeelding met schoeisel&#10;&#10;Automatisch gegenereerde beschrijving">
            <a:extLst>
              <a:ext uri="{FF2B5EF4-FFF2-40B4-BE49-F238E27FC236}">
                <a16:creationId xmlns:a16="http://schemas.microsoft.com/office/drawing/2014/main" id="{D5766DE3-7D96-E255-E0A7-DE5498FFBB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70" y="3293284"/>
            <a:ext cx="26289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57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901DF-18A4-C658-89F5-9A7AB98B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0"/>
            <a:ext cx="9072000" cy="1261800"/>
          </a:xfrm>
        </p:spPr>
        <p:txBody>
          <a:bodyPr/>
          <a:lstStyle/>
          <a:p>
            <a:r>
              <a:rPr lang="nl-NL" sz="2800" dirty="0"/>
              <a:t>- Open Eye Play </a:t>
            </a:r>
            <a:r>
              <a:rPr lang="nl-NL" sz="2800" dirty="0" err="1"/>
              <a:t>Chords</a:t>
            </a:r>
            <a:br>
              <a:rPr lang="nl-NL" sz="2800" dirty="0"/>
            </a:br>
            <a:r>
              <a:rPr lang="nl-NL" sz="2800" dirty="0"/>
              <a:t>- Selecteer Microsoft GS </a:t>
            </a:r>
            <a:r>
              <a:rPr lang="nl-NL" sz="2800" dirty="0" err="1"/>
              <a:t>Wavetable</a:t>
            </a:r>
            <a:r>
              <a:rPr lang="nl-NL" sz="2800" dirty="0"/>
              <a:t> </a:t>
            </a:r>
            <a:r>
              <a:rPr lang="nl-NL" sz="2800" dirty="0" err="1"/>
              <a:t>Synth</a:t>
            </a:r>
            <a:r>
              <a:rPr lang="nl-NL" sz="2800" dirty="0"/>
              <a:t> 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0B0DF4-697C-C0F1-B0FE-78010925E90D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922AB16-8468-E93C-ADC8-4048442EA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1226769"/>
            <a:ext cx="8839966" cy="58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AEA2C-05B8-C93B-E1AA-7CF250972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82" y="294867"/>
            <a:ext cx="9072000" cy="1261800"/>
          </a:xfrm>
        </p:spPr>
        <p:txBody>
          <a:bodyPr/>
          <a:lstStyle/>
          <a:p>
            <a:r>
              <a:rPr lang="nl-NL" sz="2800" dirty="0"/>
              <a:t>- Klik op File - Open</a:t>
            </a:r>
            <a:br>
              <a:rPr lang="nl-NL" sz="2800" dirty="0"/>
            </a:br>
            <a:r>
              <a:rPr lang="nl-NL" sz="2800" dirty="0"/>
              <a:t>- Selecteer File 12 (</a:t>
            </a:r>
            <a:r>
              <a:rPr lang="nl-NL" sz="2800" dirty="0" err="1"/>
              <a:t>Scale</a:t>
            </a:r>
            <a:r>
              <a:rPr lang="nl-NL" sz="2800" dirty="0"/>
              <a:t> </a:t>
            </a:r>
            <a:r>
              <a:rPr lang="nl-NL" sz="2800" dirty="0" err="1"/>
              <a:t>C-Am</a:t>
            </a:r>
            <a:r>
              <a:rPr lang="nl-NL" sz="2800" dirty="0"/>
              <a:t> </a:t>
            </a:r>
            <a:r>
              <a:rPr lang="nl-NL" sz="2800" dirty="0" err="1"/>
              <a:t>penta</a:t>
            </a:r>
            <a:r>
              <a:rPr lang="nl-NL" sz="2800" dirty="0"/>
              <a:t>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4E32A4F-CD89-E7CC-C832-2B81EC412FE7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CEE0EB-4159-99C8-569D-86F9645B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41" y="1664572"/>
            <a:ext cx="9538741" cy="55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58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43665E5-8E9D-9230-D13C-BAB0D474C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46" y="1695240"/>
            <a:ext cx="7946317" cy="566875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A0DB991-A57D-0823-951F-DD61A4F6DCBD}"/>
              </a:ext>
            </a:extLst>
          </p:cNvPr>
          <p:cNvSpPr txBox="1"/>
          <p:nvPr/>
        </p:nvSpPr>
        <p:spPr>
          <a:xfrm>
            <a:off x="504000" y="301320"/>
            <a:ext cx="8944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lain"/>
            </a:pPr>
            <a:r>
              <a:rPr lang="nl-NL" sz="1800" dirty="0"/>
              <a:t>- Experimenteer eerst met de keyboard-cijfertoetsen 1-2-3-4-5</a:t>
            </a:r>
          </a:p>
          <a:p>
            <a:pPr marL="342900" indent="-342900">
              <a:buAutoNum type="arabicPlain"/>
            </a:pPr>
            <a:r>
              <a:rPr lang="nl-NL" dirty="0"/>
              <a:t>- Gebruik daarna een of meer externe schakelaars (ingang 1-2 -3-4-5)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1199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936000" y="323280"/>
            <a:ext cx="7703640" cy="87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</p:txBody>
      </p:sp>
      <p:pic>
        <p:nvPicPr>
          <p:cNvPr id="521" name="Picture 8_32"/>
          <p:cNvPicPr/>
          <p:nvPr/>
        </p:nvPicPr>
        <p:blipFill>
          <a:blip r:embed="rId4"/>
          <a:stretch/>
        </p:blipFill>
        <p:spPr>
          <a:xfrm>
            <a:off x="504000" y="6588000"/>
            <a:ext cx="1078920" cy="626400"/>
          </a:xfrm>
          <a:prstGeom prst="rect">
            <a:avLst/>
          </a:prstGeom>
          <a:ln w="9360">
            <a:noFill/>
          </a:ln>
        </p:spPr>
      </p:pic>
      <p:sp>
        <p:nvSpPr>
          <p:cNvPr id="522" name="TextShape 2"/>
          <p:cNvSpPr txBox="1"/>
          <p:nvPr/>
        </p:nvSpPr>
        <p:spPr>
          <a:xfrm>
            <a:off x="7740000" y="6840360"/>
            <a:ext cx="1800000" cy="218520"/>
          </a:xfrm>
          <a:prstGeom prst="rect">
            <a:avLst/>
          </a:prstGeom>
          <a:blipFill rotWithShape="0">
            <a:blip r:embed="rId5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0FB61E1-ACDC-F496-AED5-33DE1662334A}"/>
              </a:ext>
            </a:extLst>
          </p:cNvPr>
          <p:cNvSpPr txBox="1"/>
          <p:nvPr/>
        </p:nvSpPr>
        <p:spPr>
          <a:xfrm>
            <a:off x="79263" y="298835"/>
            <a:ext cx="79413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Robin speelt in Random mode  (cijfer 5)</a:t>
            </a:r>
          </a:p>
          <a:p>
            <a:r>
              <a:rPr lang="nl-NL" dirty="0"/>
              <a:t>Het programma kiest een willekeurige noot uit de </a:t>
            </a:r>
          </a:p>
          <a:p>
            <a:r>
              <a:rPr lang="nl-NL" dirty="0"/>
              <a:t>pentatonische toonladder. Het lied staat in Cm  (transpose +3 )</a:t>
            </a:r>
          </a:p>
        </p:txBody>
      </p:sp>
      <p:pic>
        <p:nvPicPr>
          <p:cNvPr id="3" name="Onlinemedia 2" title="Love and hate -  Florine, Ruud and Robin (EyePlayChords)">
            <a:hlinkClick r:id="" action="ppaction://media"/>
            <a:extLst>
              <a:ext uri="{FF2B5EF4-FFF2-40B4-BE49-F238E27FC236}">
                <a16:creationId xmlns:a16="http://schemas.microsoft.com/office/drawing/2014/main" id="{B6BFAFEE-7309-9B05-2F24-C868C31854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56894" y="1338870"/>
            <a:ext cx="8983106" cy="507156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A03FA90-B248-D37A-590E-501365A86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9040" y="0"/>
            <a:ext cx="2643188" cy="150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E834166-7F3F-8C50-719D-AFDE0B865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903753"/>
            <a:ext cx="9576000" cy="466986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EDDA532-098D-5101-4368-F269301EBB46}"/>
              </a:ext>
            </a:extLst>
          </p:cNvPr>
          <p:cNvSpPr txBox="1"/>
          <p:nvPr/>
        </p:nvSpPr>
        <p:spPr>
          <a:xfrm>
            <a:off x="504000" y="355517"/>
            <a:ext cx="8954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 err="1"/>
              <a:t>LoopMIDI</a:t>
            </a:r>
            <a:r>
              <a:rPr lang="nl-NL" sz="2000" dirty="0"/>
              <a:t> – met deze virtuele kabel gaan we </a:t>
            </a:r>
            <a:r>
              <a:rPr lang="nl-NL" sz="2000" dirty="0" err="1"/>
              <a:t>EyePlayChords</a:t>
            </a:r>
            <a:r>
              <a:rPr lang="nl-NL" sz="2000" dirty="0"/>
              <a:t> verbinden met een ander muziekprogramma </a:t>
            </a:r>
          </a:p>
        </p:txBody>
      </p:sp>
    </p:spTree>
    <p:extLst>
      <p:ext uri="{BB962C8B-B14F-4D97-AF65-F5344CB8AC3E}">
        <p14:creationId xmlns:p14="http://schemas.microsoft.com/office/powerpoint/2010/main" val="1364409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025FFFB-0346-CDEF-6EEF-F7B88874F33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22BCCD-C2E8-6274-7820-B5F03CDD6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48" y="1768680"/>
            <a:ext cx="9205575" cy="524435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CC05F89-365A-A6AD-E2A5-B6770E78560C}"/>
              </a:ext>
            </a:extLst>
          </p:cNvPr>
          <p:cNvSpPr txBox="1"/>
          <p:nvPr/>
        </p:nvSpPr>
        <p:spPr>
          <a:xfrm>
            <a:off x="644236" y="252431"/>
            <a:ext cx="86013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Start </a:t>
            </a:r>
            <a:r>
              <a:rPr lang="nl-NL" dirty="0" err="1"/>
              <a:t>DecentSampler</a:t>
            </a:r>
            <a:endParaRPr lang="nl-NL" dirty="0"/>
          </a:p>
          <a:p>
            <a:endParaRPr lang="nl-NL" dirty="0"/>
          </a:p>
          <a:p>
            <a:r>
              <a:rPr lang="nl-NL" dirty="0"/>
              <a:t>Een Sampler is een muziekinstrument dat geluiden opwekt door geluidsfragmenten digitaal af te spelen.</a:t>
            </a:r>
          </a:p>
        </p:txBody>
      </p:sp>
    </p:spTree>
    <p:extLst>
      <p:ext uri="{BB962C8B-B14F-4D97-AF65-F5344CB8AC3E}">
        <p14:creationId xmlns:p14="http://schemas.microsoft.com/office/powerpoint/2010/main" val="3946065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85D71E4C-CB29-D425-2C81-37DD5F36A66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0F2F19B-5D91-2EF3-82C6-F90F77A550CF}"/>
              </a:ext>
            </a:extLst>
          </p:cNvPr>
          <p:cNvSpPr txBox="1"/>
          <p:nvPr/>
        </p:nvSpPr>
        <p:spPr>
          <a:xfrm>
            <a:off x="503999" y="478419"/>
            <a:ext cx="74023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/>
              <a:t>Open Audio/MIDI </a:t>
            </a:r>
            <a:r>
              <a:rPr lang="nl-NL" sz="2000" dirty="0" err="1"/>
              <a:t>Settings</a:t>
            </a:r>
            <a:r>
              <a:rPr lang="nl-NL" sz="2000" dirty="0"/>
              <a:t> en activeer </a:t>
            </a:r>
            <a:r>
              <a:rPr lang="nl-NL" sz="2000" dirty="0" err="1"/>
              <a:t>LoopMIDI</a:t>
            </a:r>
            <a:r>
              <a:rPr lang="nl-NL" sz="2000" dirty="0"/>
              <a:t> Port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CCBB19C-B5E9-D626-B98A-578319FFA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35" y="1702361"/>
            <a:ext cx="9657953" cy="53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15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2521080" y="3347280"/>
            <a:ext cx="5037480" cy="85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Microsoft YaHei"/>
              </a:rPr>
              <a:t>Ruud van der Wel 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Microsoft YaHei"/>
              </a:rPr>
              <a:t>Respiratory therapist </a:t>
            </a:r>
            <a:r>
              <a:rPr lang="en-US" sz="1800" b="0" strike="noStrike" spc="-1" dirty="0" err="1">
                <a:solidFill>
                  <a:srgbClr val="FFFFFF"/>
                </a:solidFill>
                <a:latin typeface="Arial"/>
                <a:ea typeface="Microsoft YaHei"/>
              </a:rPr>
              <a:t>Rijndam</a:t>
            </a: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Microsoft YaHei"/>
              </a:rPr>
              <a:t> Rehabilitation Institute</a:t>
            </a:r>
            <a:endParaRPr lang="nl-NL" sz="1800" b="0" strike="noStrike" spc="-1" dirty="0"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936000" y="323280"/>
            <a:ext cx="7703640" cy="87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</p:txBody>
      </p:sp>
      <p:pic>
        <p:nvPicPr>
          <p:cNvPr id="348" name="Picture 8_10"/>
          <p:cNvPicPr/>
          <p:nvPr/>
        </p:nvPicPr>
        <p:blipFill>
          <a:blip r:embed="rId3"/>
          <a:stretch/>
        </p:blipFill>
        <p:spPr>
          <a:xfrm>
            <a:off x="504000" y="6588000"/>
            <a:ext cx="1078920" cy="626400"/>
          </a:xfrm>
          <a:prstGeom prst="rect">
            <a:avLst/>
          </a:prstGeom>
          <a:ln w="9360">
            <a:noFill/>
          </a:ln>
        </p:spPr>
      </p:pic>
      <p:sp>
        <p:nvSpPr>
          <p:cNvPr id="349" name="TextShape 3"/>
          <p:cNvSpPr txBox="1"/>
          <p:nvPr/>
        </p:nvSpPr>
        <p:spPr>
          <a:xfrm>
            <a:off x="7740000" y="6840360"/>
            <a:ext cx="1800000" cy="218520"/>
          </a:xfrm>
          <a:prstGeom prst="rect">
            <a:avLst/>
          </a:prstGeom>
          <a:blipFill rotWithShape="0">
            <a:blip r:embed="rId4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sp>
        <p:nvSpPr>
          <p:cNvPr id="350" name="CustomShape 4"/>
          <p:cNvSpPr/>
          <p:nvPr/>
        </p:nvSpPr>
        <p:spPr>
          <a:xfrm>
            <a:off x="1152000" y="683640"/>
            <a:ext cx="7848360" cy="48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Stichting My Breath My Music</a:t>
            </a:r>
            <a:endParaRPr lang="nl-NL" sz="2800" b="0" strike="noStrike" spc="-1">
              <a:latin typeface="Arial"/>
            </a:endParaRPr>
          </a:p>
        </p:txBody>
      </p:sp>
      <p:sp>
        <p:nvSpPr>
          <p:cNvPr id="351" name="TextShape 5"/>
          <p:cNvSpPr txBox="1"/>
          <p:nvPr/>
        </p:nvSpPr>
        <p:spPr>
          <a:xfrm>
            <a:off x="360000" y="1800000"/>
            <a:ext cx="9220320" cy="167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nl-NL" sz="2800" b="0" strike="noStrike" spc="-1" dirty="0">
                <a:solidFill>
                  <a:srgbClr val="000000"/>
                </a:solidFill>
                <a:latin typeface="Arial"/>
                <a:ea typeface="Arial Unicode MS"/>
              </a:rPr>
              <a:t>Mensen met een zware lichamelijke beperking de mogelijkheid bieden tot het maken van muziek, onder andere door middel van zelf ontwikkelde elektronische instrumenten.</a:t>
            </a:r>
            <a:endParaRPr lang="nl-NL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319FBD2-C994-B50D-E722-4DAA44A3A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3" y="2232025"/>
            <a:ext cx="9217860" cy="467677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46A8D37-95A4-A51B-D60B-422E76C73FBA}"/>
              </a:ext>
            </a:extLst>
          </p:cNvPr>
          <p:cNvSpPr txBox="1"/>
          <p:nvPr/>
        </p:nvSpPr>
        <p:spPr>
          <a:xfrm>
            <a:off x="718127" y="567511"/>
            <a:ext cx="678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/>
              <a:t>Klink op FILE en Load een instrument uit de Decent Library</a:t>
            </a:r>
          </a:p>
        </p:txBody>
      </p:sp>
    </p:spTree>
    <p:extLst>
      <p:ext uri="{BB962C8B-B14F-4D97-AF65-F5344CB8AC3E}">
        <p14:creationId xmlns:p14="http://schemas.microsoft.com/office/powerpoint/2010/main" val="1652111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4F48585-EA59-5E92-A8A1-0C4E2E32B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59" y="2054657"/>
            <a:ext cx="9620250" cy="474345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A7BA36D-5F63-F808-A062-7144BCEB2A5E}"/>
              </a:ext>
            </a:extLst>
          </p:cNvPr>
          <p:cNvSpPr txBox="1"/>
          <p:nvPr/>
        </p:nvSpPr>
        <p:spPr>
          <a:xfrm>
            <a:off x="616526" y="600470"/>
            <a:ext cx="77239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/>
              <a:t>1 Wij laden </a:t>
            </a:r>
            <a:r>
              <a:rPr lang="nl-NL" sz="1800" dirty="0" err="1"/>
              <a:t>Claustrophobic</a:t>
            </a:r>
            <a:r>
              <a:rPr lang="nl-NL" sz="1800" dirty="0"/>
              <a:t> Piano</a:t>
            </a:r>
          </a:p>
          <a:p>
            <a:r>
              <a:rPr lang="nl-NL" dirty="0"/>
              <a:t>2 Klik daarna op het scherm van </a:t>
            </a:r>
            <a:r>
              <a:rPr lang="nl-NL" dirty="0" err="1"/>
              <a:t>EyePlayChords</a:t>
            </a:r>
            <a:r>
              <a:rPr lang="nl-NL" dirty="0"/>
              <a:t> zodat deze actief wordt.</a:t>
            </a:r>
            <a:br>
              <a:rPr lang="nl-NL" dirty="0"/>
            </a:br>
            <a:r>
              <a:rPr lang="nl-NL" dirty="0"/>
              <a:t>3 Bespeel het instrument.</a:t>
            </a:r>
            <a:br>
              <a:rPr lang="nl-NL" dirty="0"/>
            </a:b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660751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BE4DF-5255-C8D3-2A46-D61FB3825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E449310-A465-27F3-9190-1244D0A71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03" y="2035286"/>
            <a:ext cx="8438716" cy="520091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FD24B88-618F-89A3-5DDA-DEDF471B6419}"/>
              </a:ext>
            </a:extLst>
          </p:cNvPr>
          <p:cNvSpPr txBox="1"/>
          <p:nvPr/>
        </p:nvSpPr>
        <p:spPr>
          <a:xfrm>
            <a:off x="736599" y="323472"/>
            <a:ext cx="77146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/>
              <a:t>1 Laad 013 </a:t>
            </a:r>
            <a:r>
              <a:rPr lang="nl-NL" sz="1800" dirty="0" err="1"/>
              <a:t>Scale</a:t>
            </a:r>
            <a:r>
              <a:rPr lang="nl-NL" sz="1800" dirty="0"/>
              <a:t> </a:t>
            </a:r>
            <a:r>
              <a:rPr lang="nl-NL" sz="1800" dirty="0" err="1"/>
              <a:t>Cmaj</a:t>
            </a:r>
            <a:endParaRPr lang="nl-NL" sz="1800" dirty="0"/>
          </a:p>
          <a:p>
            <a:r>
              <a:rPr lang="nl-NL" dirty="0"/>
              <a:t>2 Kies in Decent Sampler voor </a:t>
            </a:r>
            <a:r>
              <a:rPr lang="nl-NL" dirty="0" err="1"/>
              <a:t>Slinky</a:t>
            </a:r>
            <a:r>
              <a:rPr lang="nl-NL" dirty="0"/>
              <a:t> </a:t>
            </a:r>
            <a:r>
              <a:rPr lang="nl-NL" dirty="0" err="1"/>
              <a:t>Violin</a:t>
            </a:r>
            <a:endParaRPr lang="nl-NL" sz="1800" dirty="0"/>
          </a:p>
          <a:p>
            <a:r>
              <a:rPr lang="nl-NL" dirty="0"/>
              <a:t>3 Klik op het scherm van </a:t>
            </a:r>
            <a:r>
              <a:rPr lang="nl-NL" dirty="0" err="1"/>
              <a:t>EyePlayChords</a:t>
            </a:r>
            <a:r>
              <a:rPr lang="nl-NL" dirty="0"/>
              <a:t> zodat deze actief wordt</a:t>
            </a:r>
            <a:br>
              <a:rPr lang="nl-NL" dirty="0"/>
            </a:br>
            <a:r>
              <a:rPr lang="nl-NL" dirty="0"/>
              <a:t>4 Bespeel het instrument met knop 1 en 2 </a:t>
            </a:r>
          </a:p>
          <a:p>
            <a:r>
              <a:rPr lang="nl-NL" dirty="0"/>
              <a:t>5 De begeleiding speelt </a:t>
            </a:r>
            <a:r>
              <a:rPr lang="nl-NL" dirty="0" err="1"/>
              <a:t>Flamengo</a:t>
            </a:r>
            <a:r>
              <a:rPr lang="nl-NL" dirty="0"/>
              <a:t>  E – F - G – Am akkoorden</a:t>
            </a:r>
          </a:p>
        </p:txBody>
      </p:sp>
    </p:spTree>
    <p:extLst>
      <p:ext uri="{BB962C8B-B14F-4D97-AF65-F5344CB8AC3E}">
        <p14:creationId xmlns:p14="http://schemas.microsoft.com/office/powerpoint/2010/main" val="1070264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58E35EF-0ABB-4E55-9E44-E17123088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2" y="1405492"/>
            <a:ext cx="9358171" cy="587552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4619727-AC61-9BE0-E826-62F753719A4B}"/>
              </a:ext>
            </a:extLst>
          </p:cNvPr>
          <p:cNvSpPr txBox="1"/>
          <p:nvPr/>
        </p:nvSpPr>
        <p:spPr>
          <a:xfrm>
            <a:off x="573664" y="406737"/>
            <a:ext cx="503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/>
              <a:t>1 Laad 011 </a:t>
            </a:r>
            <a:r>
              <a:rPr lang="nl-NL" sz="1800" dirty="0" err="1"/>
              <a:t>Chords</a:t>
            </a:r>
            <a:r>
              <a:rPr lang="nl-NL" sz="1800" dirty="0"/>
              <a:t> </a:t>
            </a: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day</a:t>
            </a:r>
            <a:r>
              <a:rPr lang="nl-NL" dirty="0" err="1"/>
              <a:t>s</a:t>
            </a:r>
            <a:r>
              <a:rPr lang="nl-NL" dirty="0"/>
              <a:t> go </a:t>
            </a:r>
            <a:r>
              <a:rPr lang="nl-NL" dirty="0" err="1"/>
              <a:t>by</a:t>
            </a:r>
            <a:r>
              <a:rPr lang="nl-NL" dirty="0"/>
              <a:t> Max Richter</a:t>
            </a:r>
            <a:endParaRPr lang="nl-NL" sz="1800" dirty="0"/>
          </a:p>
          <a:p>
            <a:r>
              <a:rPr lang="nl-NL" dirty="0"/>
              <a:t>2 Bespeel deze </a:t>
            </a:r>
            <a:r>
              <a:rPr lang="nl-NL" dirty="0" err="1"/>
              <a:t>scale</a:t>
            </a:r>
            <a:r>
              <a:rPr lang="nl-NL" dirty="0"/>
              <a:t> met 1 of meer knoppen</a:t>
            </a:r>
          </a:p>
        </p:txBody>
      </p:sp>
    </p:spTree>
    <p:extLst>
      <p:ext uri="{BB962C8B-B14F-4D97-AF65-F5344CB8AC3E}">
        <p14:creationId xmlns:p14="http://schemas.microsoft.com/office/powerpoint/2010/main" val="1971729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536CE-9404-22BE-3899-8BF0F020A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DE84D38-D99E-CBB1-9E72-83FFE92CE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98" y="1124671"/>
            <a:ext cx="4448175" cy="455295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02A9E90-1F8B-2A1F-34A6-43064D95BB3E}"/>
              </a:ext>
            </a:extLst>
          </p:cNvPr>
          <p:cNvSpPr txBox="1"/>
          <p:nvPr/>
        </p:nvSpPr>
        <p:spPr>
          <a:xfrm>
            <a:off x="738043" y="219569"/>
            <a:ext cx="503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/>
              <a:t>Zelf een </a:t>
            </a:r>
            <a:r>
              <a:rPr lang="nl-NL" sz="1800" dirty="0" err="1"/>
              <a:t>scale</a:t>
            </a:r>
            <a:r>
              <a:rPr lang="nl-NL" sz="1800" dirty="0"/>
              <a:t> maken</a:t>
            </a:r>
          </a:p>
          <a:p>
            <a:r>
              <a:rPr lang="nl-NL" dirty="0"/>
              <a:t>Druk op New voor een leeg </a:t>
            </a:r>
            <a:r>
              <a:rPr lang="nl-NL" dirty="0" err="1"/>
              <a:t>chordpad</a:t>
            </a:r>
            <a:r>
              <a:rPr lang="nl-NL" dirty="0"/>
              <a:t> scherm</a:t>
            </a:r>
            <a:endParaRPr lang="nl-NL" sz="18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109835-CACA-48F1-ED88-9C8787918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030" y="2030943"/>
            <a:ext cx="6478953" cy="48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84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E82AA-D727-FDA1-0305-AFBF3A682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CDB2329-664A-F9B1-3919-E7DB7C56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8" y="370154"/>
            <a:ext cx="4565092" cy="39062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87A4F7-85FD-449D-9B5E-3E916983E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743" y="2835685"/>
            <a:ext cx="6012701" cy="451143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9B937F-784D-AC5A-716B-BC98A7DF5245}"/>
              </a:ext>
            </a:extLst>
          </p:cNvPr>
          <p:cNvSpPr txBox="1"/>
          <p:nvPr/>
        </p:nvSpPr>
        <p:spPr>
          <a:xfrm>
            <a:off x="5250416" y="452642"/>
            <a:ext cx="50384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/>
              <a:t>1 Druk op </a:t>
            </a:r>
            <a:r>
              <a:rPr lang="nl-NL" sz="1800" dirty="0" err="1"/>
              <a:t>Add</a:t>
            </a:r>
            <a:r>
              <a:rPr lang="nl-NL" sz="1800" dirty="0"/>
              <a:t> </a:t>
            </a:r>
            <a:r>
              <a:rPr lang="nl-NL" sz="1800" dirty="0" err="1"/>
              <a:t>Chord</a:t>
            </a:r>
            <a:endParaRPr lang="nl-NL" sz="1800" dirty="0"/>
          </a:p>
          <a:p>
            <a:r>
              <a:rPr lang="nl-NL" dirty="0"/>
              <a:t>2 Selecteer 1 of meer tonen op het klavier</a:t>
            </a:r>
          </a:p>
          <a:p>
            <a:r>
              <a:rPr lang="nl-NL" sz="1800" dirty="0"/>
              <a:t>3 Vul de </a:t>
            </a:r>
            <a:r>
              <a:rPr lang="nl-NL" sz="1800" dirty="0" err="1"/>
              <a:t>Chord</a:t>
            </a:r>
            <a:r>
              <a:rPr lang="nl-NL" sz="1800" dirty="0"/>
              <a:t> </a:t>
            </a:r>
            <a:r>
              <a:rPr lang="nl-NL" dirty="0"/>
              <a:t>Name in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175908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3CC96-1924-995A-5EAE-7D34785B0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3F076D5-088A-012F-33D7-7203CB8CA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37" y="1904855"/>
            <a:ext cx="4929151" cy="37499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79AA04B-2808-91A3-B3FF-493E95AF995F}"/>
              </a:ext>
            </a:extLst>
          </p:cNvPr>
          <p:cNvSpPr txBox="1"/>
          <p:nvPr/>
        </p:nvSpPr>
        <p:spPr>
          <a:xfrm>
            <a:off x="339437" y="637461"/>
            <a:ext cx="5038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/>
              <a:t>1 Druk op Move </a:t>
            </a:r>
            <a:r>
              <a:rPr lang="nl-NL" sz="1800" dirty="0" err="1"/>
              <a:t>Resize</a:t>
            </a:r>
            <a:endParaRPr lang="nl-NL" sz="1800" dirty="0"/>
          </a:p>
          <a:p>
            <a:r>
              <a:rPr lang="nl-NL" dirty="0"/>
              <a:t>2 Maak de </a:t>
            </a:r>
            <a:r>
              <a:rPr lang="nl-NL" dirty="0" err="1"/>
              <a:t>Chordpad</a:t>
            </a:r>
            <a:r>
              <a:rPr lang="nl-NL" dirty="0"/>
              <a:t> groter</a:t>
            </a:r>
          </a:p>
          <a:p>
            <a:r>
              <a:rPr lang="nl-NL" sz="1800" dirty="0"/>
              <a:t>3 Geef de </a:t>
            </a:r>
            <a:r>
              <a:rPr lang="nl-NL" sz="1800" dirty="0" err="1"/>
              <a:t>Chordpad</a:t>
            </a:r>
            <a:r>
              <a:rPr lang="nl-NL" sz="1800" dirty="0"/>
              <a:t> een andere kleur</a:t>
            </a:r>
            <a:br>
              <a:rPr lang="nl-NL" sz="1800" dirty="0"/>
            </a:br>
            <a:r>
              <a:rPr lang="nl-NL" sz="1800" dirty="0"/>
              <a:t>4 Voeg een 2</a:t>
            </a:r>
            <a:r>
              <a:rPr lang="nl-NL" sz="1800" baseline="30000" dirty="0"/>
              <a:t>e</a:t>
            </a:r>
            <a:r>
              <a:rPr lang="nl-NL" sz="1800" dirty="0"/>
              <a:t> </a:t>
            </a:r>
            <a:r>
              <a:rPr lang="nl-NL" sz="1800" dirty="0" err="1"/>
              <a:t>Chordpad</a:t>
            </a:r>
            <a:r>
              <a:rPr lang="nl-NL" sz="1800" dirty="0"/>
              <a:t> toe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1A665BE-1B4F-81D6-7011-07E650AB0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422" y="2844799"/>
            <a:ext cx="4291964" cy="43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21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662D86-BDE8-DE8E-AF71-B3EBA1F9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2400" dirty="0" err="1"/>
              <a:t>EyePlayChords</a:t>
            </a:r>
            <a:r>
              <a:rPr lang="nl-NL" sz="2400" dirty="0"/>
              <a:t> kleurmuziek</a:t>
            </a:r>
          </a:p>
        </p:txBody>
      </p:sp>
      <p:pic>
        <p:nvPicPr>
          <p:cNvPr id="4" name="Onlinemedia 3" title="Kleurmuziek met één klik in EyePlayChords">
            <a:hlinkClick r:id="" action="ppaction://media"/>
            <a:extLst>
              <a:ext uri="{FF2B5EF4-FFF2-40B4-BE49-F238E27FC236}">
                <a16:creationId xmlns:a16="http://schemas.microsoft.com/office/drawing/2014/main" id="{F8BCB0A5-18A4-06CF-2850-2F31FB5E69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87441" y="2381856"/>
            <a:ext cx="8305118" cy="468879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02D5278-FC14-1B97-9882-8386AE355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84" y="189246"/>
            <a:ext cx="1999328" cy="174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936000" y="323280"/>
            <a:ext cx="7703640" cy="87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</p:txBody>
      </p:sp>
      <p:pic>
        <p:nvPicPr>
          <p:cNvPr id="521" name="Picture 8_32"/>
          <p:cNvPicPr/>
          <p:nvPr/>
        </p:nvPicPr>
        <p:blipFill>
          <a:blip r:embed="rId3"/>
          <a:stretch/>
        </p:blipFill>
        <p:spPr>
          <a:xfrm>
            <a:off x="504000" y="6588000"/>
            <a:ext cx="1078920" cy="626400"/>
          </a:xfrm>
          <a:prstGeom prst="rect">
            <a:avLst/>
          </a:prstGeom>
          <a:ln w="9360">
            <a:noFill/>
          </a:ln>
        </p:spPr>
      </p:pic>
      <p:sp>
        <p:nvSpPr>
          <p:cNvPr id="522" name="TextShape 2"/>
          <p:cNvSpPr txBox="1"/>
          <p:nvPr/>
        </p:nvSpPr>
        <p:spPr>
          <a:xfrm>
            <a:off x="7740000" y="6840360"/>
            <a:ext cx="1800000" cy="218520"/>
          </a:xfrm>
          <a:prstGeom prst="rect">
            <a:avLst/>
          </a:prstGeom>
          <a:blipFill rotWithShape="0">
            <a:blip r:embed="rId4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E82C709-3BF4-D667-1904-F8F355F49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10" y="1302298"/>
            <a:ext cx="6486604" cy="518112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CEF67AB-EF87-8212-35A2-4D9C641C1FCB}"/>
              </a:ext>
            </a:extLst>
          </p:cNvPr>
          <p:cNvSpPr txBox="1"/>
          <p:nvPr/>
        </p:nvSpPr>
        <p:spPr>
          <a:xfrm>
            <a:off x="0" y="600609"/>
            <a:ext cx="9825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dirty="0"/>
              <a:t>Externe geluidsbronnen aansturen</a:t>
            </a:r>
          </a:p>
        </p:txBody>
      </p:sp>
    </p:spTree>
    <p:extLst>
      <p:ext uri="{BB962C8B-B14F-4D97-AF65-F5344CB8AC3E}">
        <p14:creationId xmlns:p14="http://schemas.microsoft.com/office/powerpoint/2010/main" val="1723126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5943B-1771-4A03-1229-A826CB8B1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  De Magic Xylofoon</a:t>
            </a:r>
          </a:p>
        </p:txBody>
      </p:sp>
      <p:pic>
        <p:nvPicPr>
          <p:cNvPr id="5" name="Afbeelding 4" descr="Afbeelding met tekst, overdekt, muur, computerbeeldscherm&#10;&#10;Automatisch gegenereerde beschrijving">
            <a:extLst>
              <a:ext uri="{FF2B5EF4-FFF2-40B4-BE49-F238E27FC236}">
                <a16:creationId xmlns:a16="http://schemas.microsoft.com/office/drawing/2014/main" id="{A350DB23-DDF9-50F4-A39D-441D01397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86" y="1563120"/>
            <a:ext cx="7620628" cy="50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11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2521080" y="3347280"/>
            <a:ext cx="5038200" cy="85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93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Ruud van der Wel 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Respiratory therapist Rijndam Rehabilitation Institute</a:t>
            </a:r>
            <a:endParaRPr lang="nl-NL" sz="1800" b="0" strike="noStrike" spc="-1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251640" y="688680"/>
            <a:ext cx="7848360" cy="12945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93000"/>
              </a:lnSpc>
            </a:pPr>
            <a:endParaRPr lang="nl-NL" sz="2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2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2800" b="0" strike="noStrike" spc="-1" dirty="0">
              <a:latin typeface="Arial"/>
            </a:endParaRPr>
          </a:p>
        </p:txBody>
      </p:sp>
      <p:sp>
        <p:nvSpPr>
          <p:cNvPr id="275" name="TextShape 3"/>
          <p:cNvSpPr txBox="1"/>
          <p:nvPr/>
        </p:nvSpPr>
        <p:spPr>
          <a:xfrm>
            <a:off x="7201407" y="6840720"/>
            <a:ext cx="1800000" cy="218520"/>
          </a:xfrm>
          <a:prstGeom prst="rect">
            <a:avLst/>
          </a:prstGeom>
          <a:blipFill rotWithShape="0">
            <a:blip r:embed="rId3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pic>
        <p:nvPicPr>
          <p:cNvPr id="276" name="Picture 8_23"/>
          <p:cNvPicPr/>
          <p:nvPr/>
        </p:nvPicPr>
        <p:blipFill>
          <a:blip r:embed="rId4"/>
          <a:stretch/>
        </p:blipFill>
        <p:spPr>
          <a:xfrm>
            <a:off x="4204007" y="6573691"/>
            <a:ext cx="1078920" cy="626400"/>
          </a:xfrm>
          <a:prstGeom prst="rect">
            <a:avLst/>
          </a:prstGeom>
          <a:ln w="9360">
            <a:noFill/>
          </a:ln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6732F76-5D8D-522E-E64A-BAFD4A5BA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47" y="296495"/>
            <a:ext cx="7436960" cy="5434851"/>
          </a:xfrm>
          <a:prstGeom prst="rect">
            <a:avLst/>
          </a:prstGeom>
        </p:spPr>
      </p:pic>
      <p:pic>
        <p:nvPicPr>
          <p:cNvPr id="5" name="Afbeelding 4" descr="Afbeelding met tekst, speelgoed, vectorafbeeldingen&#10;&#10;Automatisch gegenereerde beschrijving">
            <a:extLst>
              <a:ext uri="{FF2B5EF4-FFF2-40B4-BE49-F238E27FC236}">
                <a16:creationId xmlns:a16="http://schemas.microsoft.com/office/drawing/2014/main" id="{61F13740-6379-DDD2-A141-08FD36912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9" y="3775500"/>
            <a:ext cx="3127521" cy="306522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F1B4510-0547-31E2-8323-F3DB920C2108}"/>
              </a:ext>
            </a:extLst>
          </p:cNvPr>
          <p:cNvSpPr txBox="1"/>
          <p:nvPr/>
        </p:nvSpPr>
        <p:spPr>
          <a:xfrm>
            <a:off x="3640975" y="5999397"/>
            <a:ext cx="6044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spc="-1" dirty="0">
                <a:latin typeface="Arial"/>
              </a:rPr>
              <a:t>Is muziektechnologie ingewikkeld?</a:t>
            </a:r>
            <a:endParaRPr lang="nl-NL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Playing a real Xylophone using eye gaze technology - Pauline Magic Xylophone">
            <a:hlinkClick r:id="" action="ppaction://media"/>
            <a:extLst>
              <a:ext uri="{FF2B5EF4-FFF2-40B4-BE49-F238E27FC236}">
                <a16:creationId xmlns:a16="http://schemas.microsoft.com/office/drawing/2014/main" id="{5ADD93B7-A2E3-AE72-12F9-81947E9D51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1898" y="1344793"/>
            <a:ext cx="8516203" cy="480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3AEE1-381B-92D2-AA0C-321EBF30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    De Magic Bongo</a:t>
            </a:r>
          </a:p>
        </p:txBody>
      </p:sp>
      <p:pic>
        <p:nvPicPr>
          <p:cNvPr id="5" name="Afbeelding 4" descr="Afbeelding met muziek, muziekinstrument, persoon, trommel&#10;&#10;Automatisch gegenereerde beschrijving">
            <a:extLst>
              <a:ext uri="{FF2B5EF4-FFF2-40B4-BE49-F238E27FC236}">
                <a16:creationId xmlns:a16="http://schemas.microsoft.com/office/drawing/2014/main" id="{8D1A7BB4-3075-E2E8-3FC2-19210550A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28" y="1445478"/>
            <a:ext cx="7593967" cy="57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23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EA3426F8-9D3C-7AC7-ED5D-9D7F38ABF65E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Onlinemedia 3" title="Magic Bongo - first impression">
            <a:hlinkClick r:id="" action="ppaction://media"/>
            <a:extLst>
              <a:ext uri="{FF2B5EF4-FFF2-40B4-BE49-F238E27FC236}">
                <a16:creationId xmlns:a16="http://schemas.microsoft.com/office/drawing/2014/main" id="{AD2C0171-9545-C4CB-6D3F-A6C2EAABEE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0373" y="1040252"/>
            <a:ext cx="9055627" cy="51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10AFB-4786-F088-D4CF-B36C2885D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De </a:t>
            </a:r>
            <a:r>
              <a:rPr lang="nl-NL" dirty="0" err="1"/>
              <a:t>Adaptive</a:t>
            </a:r>
            <a:r>
              <a:rPr lang="nl-NL" dirty="0"/>
              <a:t> Travel Sax</a:t>
            </a:r>
          </a:p>
        </p:txBody>
      </p:sp>
      <p:pic>
        <p:nvPicPr>
          <p:cNvPr id="6" name="Afbeelding 5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A03183D1-FCD0-CDE1-D9AB-8F1E961B7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34" y="1563120"/>
            <a:ext cx="5478332" cy="51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9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Evelien: de aangepaste elektronische sax  - Yamaha wx5">
            <a:hlinkClick r:id="" action="ppaction://media"/>
            <a:extLst>
              <a:ext uri="{FF2B5EF4-FFF2-40B4-BE49-F238E27FC236}">
                <a16:creationId xmlns:a16="http://schemas.microsoft.com/office/drawing/2014/main" id="{2C96BD3F-661D-EA94-07C8-D98EE58CA3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9358" y="1479360"/>
            <a:ext cx="8896653" cy="50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5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nummer, agenda&#10;&#10;Automatisch gegenereerde beschrijving">
            <a:extLst>
              <a:ext uri="{FF2B5EF4-FFF2-40B4-BE49-F238E27FC236}">
                <a16:creationId xmlns:a16="http://schemas.microsoft.com/office/drawing/2014/main" id="{8410161B-8288-A1B3-1C9D-D75A3ED9C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0" y="796349"/>
            <a:ext cx="7445385" cy="59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34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A3D29E-E243-A005-0FDE-EB1E349F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     De Switch </a:t>
            </a:r>
            <a:r>
              <a:rPr lang="nl-NL" dirty="0" err="1"/>
              <a:t>Guitar</a:t>
            </a:r>
            <a:endParaRPr lang="nl-NL" dirty="0"/>
          </a:p>
        </p:txBody>
      </p:sp>
      <p:pic>
        <p:nvPicPr>
          <p:cNvPr id="5" name="Afbeelding 4" descr="Afbeelding met tekst, muziekinstrument, persoon, muziek&#10;&#10;Automatisch gegenereerde beschrijving">
            <a:extLst>
              <a:ext uri="{FF2B5EF4-FFF2-40B4-BE49-F238E27FC236}">
                <a16:creationId xmlns:a16="http://schemas.microsoft.com/office/drawing/2014/main" id="{42E39D6A-4CA8-260A-C37F-A171ED04C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53" y="1945729"/>
            <a:ext cx="7027894" cy="402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52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C98FBB3-32BF-37B7-38B1-876D5ACE7FD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Onlinemedia 3" title="De schakel-gitaar - the Switch Guitar - Niels plays for the very first time">
            <a:hlinkClick r:id="" action="ppaction://media"/>
            <a:extLst>
              <a:ext uri="{FF2B5EF4-FFF2-40B4-BE49-F238E27FC236}">
                <a16:creationId xmlns:a16="http://schemas.microsoft.com/office/drawing/2014/main" id="{CB0A1E14-574B-C1F4-A5C7-4D991F16092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2496" y="1563120"/>
            <a:ext cx="8935632" cy="5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2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6F31D-A926-D0E2-D0D5-3166096E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hlinkClick r:id="rId2"/>
              </a:rPr>
              <a:t>https://mybreathmymusic.com/adaptive-guitar-lesmethode</a:t>
            </a:r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181643-B91A-BBB3-E357-3AB7F3CAA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503" y="1406915"/>
            <a:ext cx="5496469" cy="57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53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846F9-B824-EE74-8127-F705E1A14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     De </a:t>
            </a:r>
            <a:r>
              <a:rPr lang="nl-NL" dirty="0" err="1"/>
              <a:t>Adaptive</a:t>
            </a:r>
            <a:r>
              <a:rPr lang="nl-NL" dirty="0"/>
              <a:t> </a:t>
            </a:r>
            <a:r>
              <a:rPr lang="nl-NL" dirty="0" err="1"/>
              <a:t>guitar</a:t>
            </a:r>
            <a:endParaRPr lang="nl-NL" dirty="0"/>
          </a:p>
        </p:txBody>
      </p:sp>
      <p:pic>
        <p:nvPicPr>
          <p:cNvPr id="5" name="Afbeelding 4" descr="Afbeelding met muziek, muziekinstrument, persoon, Menselijk gezicht&#10;&#10;Automatisch gegenereerde beschrijving">
            <a:extLst>
              <a:ext uri="{FF2B5EF4-FFF2-40B4-BE49-F238E27FC236}">
                <a16:creationId xmlns:a16="http://schemas.microsoft.com/office/drawing/2014/main" id="{3CF2F3C7-C8F9-8538-CCC7-D4F71FE16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55" y="1563120"/>
            <a:ext cx="7683690" cy="51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2521080" y="3347280"/>
            <a:ext cx="5038200" cy="8652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93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Microsoft YaHei"/>
              </a:rPr>
              <a:t>Ruud van der Wel 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Microsoft YaHei"/>
              </a:rPr>
              <a:t>Respiratory therapist </a:t>
            </a:r>
            <a:r>
              <a:rPr lang="en-US" sz="1800" b="0" strike="noStrike" spc="-1" dirty="0" err="1">
                <a:solidFill>
                  <a:srgbClr val="FFFFFF"/>
                </a:solidFill>
                <a:latin typeface="Arial"/>
                <a:ea typeface="Microsoft YaHei"/>
              </a:rPr>
              <a:t>Rijnda</a:t>
            </a: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Microsoft YaHei"/>
              </a:rPr>
              <a:t> Rehabilitation Institute</a:t>
            </a:r>
            <a:endParaRPr lang="nl-NL" sz="1800" b="0" strike="noStrike" spc="-1" dirty="0">
              <a:latin typeface="Arial"/>
            </a:endParaRPr>
          </a:p>
        </p:txBody>
      </p:sp>
      <p:sp>
        <p:nvSpPr>
          <p:cNvPr id="280" name="TextShape 3"/>
          <p:cNvSpPr txBox="1"/>
          <p:nvPr/>
        </p:nvSpPr>
        <p:spPr>
          <a:xfrm>
            <a:off x="7740000" y="6840720"/>
            <a:ext cx="1800000" cy="218520"/>
          </a:xfrm>
          <a:prstGeom prst="rect">
            <a:avLst/>
          </a:prstGeom>
          <a:blipFill rotWithShape="0">
            <a:blip r:embed="rId3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pic>
        <p:nvPicPr>
          <p:cNvPr id="281" name="Picture 8_37"/>
          <p:cNvPicPr/>
          <p:nvPr/>
        </p:nvPicPr>
        <p:blipFill>
          <a:blip r:embed="rId4"/>
          <a:stretch/>
        </p:blipFill>
        <p:spPr>
          <a:xfrm>
            <a:off x="504360" y="6588000"/>
            <a:ext cx="1078920" cy="626400"/>
          </a:xfrm>
          <a:prstGeom prst="rect">
            <a:avLst/>
          </a:prstGeom>
          <a:ln w="9360"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BD8530-33C5-2E3C-2685-8E8C6BD30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671" y="173043"/>
            <a:ext cx="8147281" cy="569574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1F92620-AD16-1F97-5AB0-123BB46953E8}"/>
              </a:ext>
            </a:extLst>
          </p:cNvPr>
          <p:cNvSpPr txBox="1"/>
          <p:nvPr/>
        </p:nvSpPr>
        <p:spPr>
          <a:xfrm>
            <a:off x="1583280" y="6093142"/>
            <a:ext cx="7530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spc="-1" dirty="0">
                <a:latin typeface="Arial"/>
              </a:rPr>
              <a:t>Er is in een paar jaar tijd heel veel veranderd</a:t>
            </a:r>
            <a:endParaRPr lang="nl-NL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Tatum speelt op de aangepaste gitaar ZO GAAT DE MOLEN">
            <a:hlinkClick r:id="" action="ppaction://media"/>
            <a:extLst>
              <a:ext uri="{FF2B5EF4-FFF2-40B4-BE49-F238E27FC236}">
                <a16:creationId xmlns:a16="http://schemas.microsoft.com/office/drawing/2014/main" id="{D01AC007-20FB-12D5-2314-8F77BCD9E9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2149" y="1353236"/>
            <a:ext cx="8596325" cy="48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113CA-9FA9-E411-4A50-90361D85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       De </a:t>
            </a:r>
            <a:r>
              <a:rPr lang="nl-NL" dirty="0" err="1"/>
              <a:t>Groovtube</a:t>
            </a:r>
            <a:endParaRPr lang="nl-NL" dirty="0"/>
          </a:p>
        </p:txBody>
      </p:sp>
      <p:pic>
        <p:nvPicPr>
          <p:cNvPr id="5" name="Afbeelding 4" descr="Afbeelding met persoon, Menselijk gezicht, kleding, tekst&#10;&#10;Automatisch gegenereerde beschrijving">
            <a:extLst>
              <a:ext uri="{FF2B5EF4-FFF2-40B4-BE49-F238E27FC236}">
                <a16:creationId xmlns:a16="http://schemas.microsoft.com/office/drawing/2014/main" id="{B6F22FA4-9F08-8580-756A-802090133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03" y="1911881"/>
            <a:ext cx="7054193" cy="470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65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lief zo als je bent  - Yasho speelt de GroovTube">
            <a:hlinkClick r:id="" action="ppaction://media"/>
            <a:extLst>
              <a:ext uri="{FF2B5EF4-FFF2-40B4-BE49-F238E27FC236}">
                <a16:creationId xmlns:a16="http://schemas.microsoft.com/office/drawing/2014/main" id="{1CEA39FD-42E9-6E67-A998-2847666F8A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2933" y="1547599"/>
            <a:ext cx="8934757" cy="50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2521080" y="3347280"/>
            <a:ext cx="5037480" cy="85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Ruud van der Wel 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Respiratory therapist Rijndam Rehabilitation Institute</a:t>
            </a:r>
            <a:endParaRPr lang="nl-NL" sz="1800" b="0" strike="noStrike" spc="-1"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936000" y="323280"/>
            <a:ext cx="7703640" cy="87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</p:txBody>
      </p:sp>
      <p:pic>
        <p:nvPicPr>
          <p:cNvPr id="308" name="Picture 8_40"/>
          <p:cNvPicPr/>
          <p:nvPr/>
        </p:nvPicPr>
        <p:blipFill>
          <a:blip r:embed="rId3"/>
          <a:stretch/>
        </p:blipFill>
        <p:spPr>
          <a:xfrm>
            <a:off x="504000" y="6588000"/>
            <a:ext cx="1078920" cy="626400"/>
          </a:xfrm>
          <a:prstGeom prst="rect">
            <a:avLst/>
          </a:prstGeom>
          <a:ln w="9360">
            <a:noFill/>
          </a:ln>
        </p:spPr>
      </p:pic>
      <p:sp>
        <p:nvSpPr>
          <p:cNvPr id="309" name="TextShape 3"/>
          <p:cNvSpPr txBox="1"/>
          <p:nvPr/>
        </p:nvSpPr>
        <p:spPr>
          <a:xfrm>
            <a:off x="7740000" y="6840360"/>
            <a:ext cx="1800000" cy="218520"/>
          </a:xfrm>
          <a:prstGeom prst="rect">
            <a:avLst/>
          </a:prstGeom>
          <a:blipFill rotWithShape="0">
            <a:blip r:embed="rId4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sp>
        <p:nvSpPr>
          <p:cNvPr id="310" name="TextShape 4"/>
          <p:cNvSpPr txBox="1"/>
          <p:nvPr/>
        </p:nvSpPr>
        <p:spPr>
          <a:xfrm>
            <a:off x="360000" y="556920"/>
            <a:ext cx="9540000" cy="883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2800" spc="-1" dirty="0">
                <a:latin typeface="Arial"/>
              </a:rPr>
              <a:t>De Quintet</a:t>
            </a:r>
            <a:endParaRPr lang="nl-NL" sz="2800" b="0" strike="noStrike" spc="-1" dirty="0">
              <a:latin typeface="Arial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DB2720B-42F9-D318-7F15-D39FF9876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7" y="1241749"/>
            <a:ext cx="7304088" cy="535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66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QUINTET- muziek maken met schakelaars">
            <a:hlinkClick r:id="" action="ppaction://media"/>
            <a:extLst>
              <a:ext uri="{FF2B5EF4-FFF2-40B4-BE49-F238E27FC236}">
                <a16:creationId xmlns:a16="http://schemas.microsoft.com/office/drawing/2014/main" id="{4F9458AA-5173-50B4-4958-4CD301EE0F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5241" y="910883"/>
            <a:ext cx="7650141" cy="57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936000" y="323280"/>
            <a:ext cx="7703640" cy="87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</p:txBody>
      </p:sp>
      <p:pic>
        <p:nvPicPr>
          <p:cNvPr id="521" name="Picture 8_32"/>
          <p:cNvPicPr/>
          <p:nvPr/>
        </p:nvPicPr>
        <p:blipFill>
          <a:blip r:embed="rId3"/>
          <a:stretch/>
        </p:blipFill>
        <p:spPr>
          <a:xfrm>
            <a:off x="504000" y="6588000"/>
            <a:ext cx="1078920" cy="626400"/>
          </a:xfrm>
          <a:prstGeom prst="rect">
            <a:avLst/>
          </a:prstGeom>
          <a:ln w="9360">
            <a:noFill/>
          </a:ln>
        </p:spPr>
      </p:pic>
      <p:sp>
        <p:nvSpPr>
          <p:cNvPr id="522" name="TextShape 2"/>
          <p:cNvSpPr txBox="1"/>
          <p:nvPr/>
        </p:nvSpPr>
        <p:spPr>
          <a:xfrm>
            <a:off x="7740000" y="6840360"/>
            <a:ext cx="1800000" cy="218520"/>
          </a:xfrm>
          <a:prstGeom prst="rect">
            <a:avLst/>
          </a:prstGeom>
          <a:blipFill rotWithShape="0">
            <a:blip r:embed="rId4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698385-1856-6F69-7D3B-86519AED7691}"/>
              </a:ext>
            </a:extLst>
          </p:cNvPr>
          <p:cNvSpPr txBox="1"/>
          <p:nvPr/>
        </p:nvSpPr>
        <p:spPr>
          <a:xfrm>
            <a:off x="1043460" y="474719"/>
            <a:ext cx="80001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dirty="0" err="1"/>
              <a:t>Soundbeam</a:t>
            </a:r>
            <a:endParaRPr lang="nl-NL" sz="2800" dirty="0"/>
          </a:p>
          <a:p>
            <a:r>
              <a:rPr lang="nl-NL" sz="2800" dirty="0"/>
              <a:t>Sensors vertalen beweging in muziek en geluid</a:t>
            </a:r>
          </a:p>
        </p:txBody>
      </p:sp>
      <p:pic>
        <p:nvPicPr>
          <p:cNvPr id="5" name="Afbeelding 4" descr="Afbeelding met persoon, muur, person, binnen&#10;&#10;Automatisch gegenereerde beschrijving">
            <a:extLst>
              <a:ext uri="{FF2B5EF4-FFF2-40B4-BE49-F238E27FC236}">
                <a16:creationId xmlns:a16="http://schemas.microsoft.com/office/drawing/2014/main" id="{C6A1B3AF-2F26-303E-0DB8-F35B0BF97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7" y="1659933"/>
            <a:ext cx="8562109" cy="481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917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936000" y="323280"/>
            <a:ext cx="7703640" cy="87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</p:txBody>
      </p:sp>
      <p:pic>
        <p:nvPicPr>
          <p:cNvPr id="521" name="Picture 8_32"/>
          <p:cNvPicPr/>
          <p:nvPr/>
        </p:nvPicPr>
        <p:blipFill>
          <a:blip r:embed="rId4"/>
          <a:stretch/>
        </p:blipFill>
        <p:spPr>
          <a:xfrm>
            <a:off x="504000" y="6588000"/>
            <a:ext cx="1078920" cy="626400"/>
          </a:xfrm>
          <a:prstGeom prst="rect">
            <a:avLst/>
          </a:prstGeom>
          <a:ln w="9360">
            <a:noFill/>
          </a:ln>
        </p:spPr>
      </p:pic>
      <p:sp>
        <p:nvSpPr>
          <p:cNvPr id="522" name="TextShape 2"/>
          <p:cNvSpPr txBox="1"/>
          <p:nvPr/>
        </p:nvSpPr>
        <p:spPr>
          <a:xfrm>
            <a:off x="7740000" y="6840360"/>
            <a:ext cx="1800000" cy="218520"/>
          </a:xfrm>
          <a:prstGeom prst="rect">
            <a:avLst/>
          </a:prstGeom>
          <a:blipFill rotWithShape="0">
            <a:blip r:embed="rId5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0FEF3A-A333-72AC-A365-8DDCC780FCE0}"/>
              </a:ext>
            </a:extLst>
          </p:cNvPr>
          <p:cNvSpPr txBox="1"/>
          <p:nvPr/>
        </p:nvSpPr>
        <p:spPr>
          <a:xfrm>
            <a:off x="1358305" y="6021862"/>
            <a:ext cx="77726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dirty="0" err="1"/>
              <a:t>Yrsa</a:t>
            </a:r>
            <a:r>
              <a:rPr lang="nl-NL" sz="2800" dirty="0"/>
              <a:t> speelt </a:t>
            </a:r>
            <a:r>
              <a:rPr lang="nl-NL" sz="2800" dirty="0" err="1"/>
              <a:t>Soundbeam</a:t>
            </a:r>
            <a:br>
              <a:rPr lang="nl-NL" sz="2800" dirty="0"/>
            </a:br>
            <a:endParaRPr lang="nl-NL" sz="2800" dirty="0"/>
          </a:p>
        </p:txBody>
      </p:sp>
      <p:pic>
        <p:nvPicPr>
          <p:cNvPr id="6" name="Onlinemedia 5" title="Yrsa en de Soundbeam">
            <a:hlinkClick r:id="" action="ppaction://media"/>
            <a:extLst>
              <a:ext uri="{FF2B5EF4-FFF2-40B4-BE49-F238E27FC236}">
                <a16:creationId xmlns:a16="http://schemas.microsoft.com/office/drawing/2014/main" id="{D67DCA39-CF6E-1DA8-DBE5-6AB5D51622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43460" y="901081"/>
            <a:ext cx="7921256" cy="44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CustomShape 1"/>
          <p:cNvSpPr/>
          <p:nvPr/>
        </p:nvSpPr>
        <p:spPr>
          <a:xfrm>
            <a:off x="113040" y="180000"/>
            <a:ext cx="9519122" cy="75622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Een aantal van mijn gedachten</a:t>
            </a:r>
            <a:endParaRPr lang="nl-NL" spc="-1" dirty="0">
              <a:solidFill>
                <a:srgbClr val="000000"/>
              </a:solidFill>
              <a:latin typeface="Arial"/>
              <a:ea typeface="Microsoft YaHei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Ik heb zelf geen ervaring met de groep IQ &lt; 35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Muziektechnologie zorgt ervoor dat meer mensen zelf actief muziek kunnen maken. 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Verdiep je in muziektechnologie en zorg dat je de apparatuur in je vingers hebt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Verdiep je in methodes 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Gebruiksvriendelijkheid van muziektechnologie is belangrijk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Individuele sessies zijn waardevol, net zoals dat voor individuele muziekles geldt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In kleine groepjes werk ik graag met dezelfde pentatonische toonladder maar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iedereen met zijn eigen geluid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Tijdens mijn klassikale sessies op de Mytylschool moet iedereen actief mee kunnen doen,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dat is altijd mijn uitgangspunt </a:t>
            </a:r>
            <a:br>
              <a:rPr dirty="0"/>
            </a:b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Er is nog een wereld te winnen! 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Samen muziek maken is mooi en waardevol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nl-NL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– Optredens zijn vaak blijvende herinneringen voor deelnemers en toeschouwers</a:t>
            </a: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95B0A-611A-E4CF-9499-5B5C009C8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De IT drempel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FD03C0E-A2C1-F7C4-6B2C-A32EB33D7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23" y="1911147"/>
            <a:ext cx="5220154" cy="472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31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2521080" y="3347280"/>
            <a:ext cx="5038200" cy="85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93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Ruud van der Wel 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Respiratory therapist Rijndam Rehabilitation Institute</a:t>
            </a:r>
            <a:endParaRPr lang="nl-NL" sz="1800" b="0" strike="noStrike" spc="-1"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251640" y="688680"/>
            <a:ext cx="7848360" cy="16953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93000"/>
              </a:lnSpc>
            </a:pPr>
            <a:endParaRPr lang="nl-NL" sz="2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2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2800" b="0" strike="noStrike" spc="-1" dirty="0">
              <a:latin typeface="Arial"/>
            </a:endParaRPr>
          </a:p>
          <a:p>
            <a:pPr>
              <a:lnSpc>
                <a:spcPct val="93000"/>
              </a:lnSpc>
            </a:pPr>
            <a:endParaRPr lang="nl-NL" sz="2800" b="0" strike="noStrike" spc="-1" dirty="0">
              <a:latin typeface="Arial"/>
            </a:endParaRPr>
          </a:p>
        </p:txBody>
      </p:sp>
      <p:sp>
        <p:nvSpPr>
          <p:cNvPr id="284" name="TextShape 3"/>
          <p:cNvSpPr txBox="1"/>
          <p:nvPr/>
        </p:nvSpPr>
        <p:spPr>
          <a:xfrm>
            <a:off x="7740000" y="6840720"/>
            <a:ext cx="1800000" cy="218520"/>
          </a:xfrm>
          <a:prstGeom prst="rect">
            <a:avLst/>
          </a:prstGeom>
          <a:blipFill rotWithShape="0">
            <a:blip r:embed="rId3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pic>
        <p:nvPicPr>
          <p:cNvPr id="285" name="Picture 8_38"/>
          <p:cNvPicPr/>
          <p:nvPr/>
        </p:nvPicPr>
        <p:blipFill>
          <a:blip r:embed="rId4"/>
          <a:stretch/>
        </p:blipFill>
        <p:spPr>
          <a:xfrm>
            <a:off x="504360" y="6588000"/>
            <a:ext cx="1078920" cy="626400"/>
          </a:xfrm>
          <a:prstGeom prst="rect">
            <a:avLst/>
          </a:prstGeom>
          <a:ln w="9360"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8F9BA4F-A8FC-5320-1922-9BDCEA16C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95" y="663626"/>
            <a:ext cx="4924425" cy="3686175"/>
          </a:xfrm>
          <a:prstGeom prst="rect">
            <a:avLst/>
          </a:prstGeom>
        </p:spPr>
      </p:pic>
      <p:pic>
        <p:nvPicPr>
          <p:cNvPr id="5" name="Afbeelding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A5A1CA27-6722-EEB1-74EB-9030A7878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0" y="555446"/>
            <a:ext cx="4432041" cy="443204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B0DE8BA-3BC0-205C-405D-990CA25DDC8D}"/>
              </a:ext>
            </a:extLst>
          </p:cNvPr>
          <p:cNvSpPr txBox="1"/>
          <p:nvPr/>
        </p:nvSpPr>
        <p:spPr>
          <a:xfrm>
            <a:off x="313037" y="5504392"/>
            <a:ext cx="945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Verdiep je in de mogelijkheden en ga op ontdekking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2"/>
          <p:cNvSpPr/>
          <p:nvPr/>
        </p:nvSpPr>
        <p:spPr>
          <a:xfrm>
            <a:off x="936000" y="323280"/>
            <a:ext cx="7703640" cy="87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nl-NL" sz="1800" b="0" strike="noStrike" spc="-1">
              <a:latin typeface="Arial"/>
            </a:endParaRPr>
          </a:p>
        </p:txBody>
      </p:sp>
      <p:sp>
        <p:nvSpPr>
          <p:cNvPr id="319" name="TextShape 3"/>
          <p:cNvSpPr txBox="1"/>
          <p:nvPr/>
        </p:nvSpPr>
        <p:spPr>
          <a:xfrm>
            <a:off x="270360" y="1096920"/>
            <a:ext cx="9540000" cy="883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endParaRPr lang="nl-NL" sz="2800" b="0" strike="noStrike" spc="-1" dirty="0">
              <a:latin typeface="Arial"/>
            </a:endParaRPr>
          </a:p>
        </p:txBody>
      </p:sp>
      <p:pic>
        <p:nvPicPr>
          <p:cNvPr id="321" name="Picture 8_1"/>
          <p:cNvPicPr/>
          <p:nvPr/>
        </p:nvPicPr>
        <p:blipFill>
          <a:blip r:embed="rId3"/>
          <a:stretch/>
        </p:blipFill>
        <p:spPr>
          <a:xfrm>
            <a:off x="504000" y="6588000"/>
            <a:ext cx="1078920" cy="626400"/>
          </a:xfrm>
          <a:prstGeom prst="rect">
            <a:avLst/>
          </a:prstGeom>
          <a:ln w="9360">
            <a:noFill/>
          </a:ln>
        </p:spPr>
      </p:pic>
      <p:sp>
        <p:nvSpPr>
          <p:cNvPr id="322" name="TextShape 4"/>
          <p:cNvSpPr txBox="1"/>
          <p:nvPr/>
        </p:nvSpPr>
        <p:spPr>
          <a:xfrm>
            <a:off x="7740000" y="6840360"/>
            <a:ext cx="1800000" cy="218520"/>
          </a:xfrm>
          <a:prstGeom prst="rect">
            <a:avLst/>
          </a:prstGeom>
          <a:blipFill rotWithShape="0">
            <a:blip r:embed="rId4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endParaRPr lang="nl-NL" sz="1800" b="0" strike="noStrike" spc="-1">
              <a:latin typeface="Arial"/>
            </a:endParaRPr>
          </a:p>
          <a:p>
            <a:pPr algn="ctr"/>
            <a:endParaRPr lang="nl-NL" sz="1800" b="0" strike="noStrike" spc="-1">
              <a:latin typeface="Arial"/>
            </a:endParaRPr>
          </a:p>
        </p:txBody>
      </p:sp>
      <p:pic>
        <p:nvPicPr>
          <p:cNvPr id="3" name="Afbeelding 2" descr="Afbeelding met tekst, elektronica, computer, scherm&#10;&#10;Automatisch gegenereerde beschrijving">
            <a:extLst>
              <a:ext uri="{FF2B5EF4-FFF2-40B4-BE49-F238E27FC236}">
                <a16:creationId xmlns:a16="http://schemas.microsoft.com/office/drawing/2014/main" id="{7364317A-214C-204E-23F6-EA1D4840A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5" y="846500"/>
            <a:ext cx="8944495" cy="503127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FCB866A-C153-D674-2FF4-593B7A92BF14}"/>
              </a:ext>
            </a:extLst>
          </p:cNvPr>
          <p:cNvSpPr txBox="1"/>
          <p:nvPr/>
        </p:nvSpPr>
        <p:spPr>
          <a:xfrm>
            <a:off x="2548996" y="204268"/>
            <a:ext cx="5037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dirty="0" err="1"/>
              <a:t>Let’s</a:t>
            </a:r>
            <a:r>
              <a:rPr lang="nl-NL" sz="2800" dirty="0"/>
              <a:t> start easy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A44255C-2AF4-C175-BEE0-41E44000E1EC}"/>
              </a:ext>
            </a:extLst>
          </p:cNvPr>
          <p:cNvSpPr txBox="1"/>
          <p:nvPr/>
        </p:nvSpPr>
        <p:spPr>
          <a:xfrm>
            <a:off x="2269064" y="6247149"/>
            <a:ext cx="5037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dirty="0"/>
              <a:t>iPad + </a:t>
            </a:r>
            <a:r>
              <a:rPr lang="nl-NL" sz="2800" dirty="0" err="1"/>
              <a:t>Thumbjam</a:t>
            </a:r>
            <a:endParaRPr lang="nl-NL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8DEF5-B7F3-5436-C727-DCFC61F6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           </a:t>
            </a:r>
            <a:endParaRPr lang="nl-NL" sz="28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CAE5C69-A7EE-0633-94AA-67E62AA7811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pPr algn="ctr"/>
            <a:r>
              <a:rPr lang="nl-NL" sz="2800" dirty="0" err="1"/>
              <a:t>Thumbjam</a:t>
            </a:r>
            <a:endParaRPr lang="nl-NL" sz="2800" dirty="0"/>
          </a:p>
        </p:txBody>
      </p:sp>
      <p:pic>
        <p:nvPicPr>
          <p:cNvPr id="5" name="Onlinemedia 4" title="Summer Song -  Daniël  ( iPad thumbjam ) &amp; Ruud (guitar)">
            <a:hlinkClick r:id="" action="ppaction://media"/>
            <a:extLst>
              <a:ext uri="{FF2B5EF4-FFF2-40B4-BE49-F238E27FC236}">
                <a16:creationId xmlns:a16="http://schemas.microsoft.com/office/drawing/2014/main" id="{1AB96492-6FB3-CEE3-5B30-BA4C7C3B3B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4670" y="1563120"/>
            <a:ext cx="8610659" cy="48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10124</TotalTime>
  <Words>733</Words>
  <Application>Microsoft Office PowerPoint</Application>
  <PresentationFormat>Aangepast</PresentationFormat>
  <Paragraphs>152</Paragraphs>
  <Slides>57</Slides>
  <Notes>17</Notes>
  <HiddenSlides>0</HiddenSlides>
  <MMClips>12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57</vt:i4>
      </vt:variant>
    </vt:vector>
  </HeadingPairs>
  <TitlesOfParts>
    <vt:vector size="66" baseType="lpstr">
      <vt:lpstr>Arial</vt:lpstr>
      <vt:lpstr>Franklin Gothic Book</vt:lpstr>
      <vt:lpstr>Perpetua</vt:lpstr>
      <vt:lpstr>Symbol</vt:lpstr>
      <vt:lpstr>Times New Roman</vt:lpstr>
      <vt:lpstr>Wingdings</vt:lpstr>
      <vt:lpstr>Office Theme</vt:lpstr>
      <vt:lpstr>Office Theme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 IT drempel</vt:lpstr>
      <vt:lpstr>PowerPoint-presentatie</vt:lpstr>
      <vt:lpstr>PowerPoint-presentatie</vt:lpstr>
      <vt:lpstr>                     </vt:lpstr>
      <vt:lpstr>Onder PREF kun je de Toolbar verbergen</vt:lpstr>
      <vt:lpstr>PowerPoint-presentatie</vt:lpstr>
      <vt:lpstr>De Magic Flute</vt:lpstr>
      <vt:lpstr>PowerPoint-presentatie</vt:lpstr>
      <vt:lpstr>PowerPoint-presentatie</vt:lpstr>
      <vt:lpstr>       Cmaj Penta   +  Am Penta</vt:lpstr>
      <vt:lpstr>          Cmaj                    Am</vt:lpstr>
      <vt:lpstr> https://mybreathmymusic.com/de-kracht-van-de-pentatonische-toonladder</vt:lpstr>
      <vt:lpstr>PowerPoint-presentatie</vt:lpstr>
      <vt:lpstr>https://www.chordgenome.com</vt:lpstr>
      <vt:lpstr>EyePlayChords Onze gratis Software voor Windows</vt:lpstr>
      <vt:lpstr>https://mybreathmymusic.com/eye-play-chords</vt:lpstr>
      <vt:lpstr>PowerPoint-presentatie</vt:lpstr>
      <vt:lpstr>- Open Eye Play Chords - Selecteer Microsoft GS Wavetable Synth  </vt:lpstr>
      <vt:lpstr>- Klik op File - Open - Selecteer File 12 (Scale C-Am penta)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EyePlayChords kleurmuziek</vt:lpstr>
      <vt:lpstr>PowerPoint-presentatie</vt:lpstr>
      <vt:lpstr>            De Magic Xylofoon</vt:lpstr>
      <vt:lpstr>PowerPoint-presentatie</vt:lpstr>
      <vt:lpstr>              De Magic Bongo</vt:lpstr>
      <vt:lpstr>PowerPoint-presentatie</vt:lpstr>
      <vt:lpstr>          De Adaptive Travel Sax</vt:lpstr>
      <vt:lpstr>PowerPoint-presentatie</vt:lpstr>
      <vt:lpstr>PowerPoint-presentatie</vt:lpstr>
      <vt:lpstr>               De Switch Guitar</vt:lpstr>
      <vt:lpstr>PowerPoint-presentatie</vt:lpstr>
      <vt:lpstr>https://mybreathmymusic.com/adaptive-guitar-lesmethode</vt:lpstr>
      <vt:lpstr>               De Adaptive guitar</vt:lpstr>
      <vt:lpstr>PowerPoint-presentatie</vt:lpstr>
      <vt:lpstr>                 De Groovtube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Studio</dc:creator>
  <dc:description/>
  <cp:lastModifiedBy>Ruud van der Wel</cp:lastModifiedBy>
  <cp:revision>589</cp:revision>
  <cp:lastPrinted>2022-09-01T17:08:08Z</cp:lastPrinted>
  <dcterms:created xsi:type="dcterms:W3CDTF">2013-06-01T05:59:21Z</dcterms:created>
  <dcterms:modified xsi:type="dcterms:W3CDTF">2024-02-29T07:39:33Z</dcterms:modified>
  <dc:language>nl-NL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6</vt:r8>
  </property>
  <property fmtid="{D5CDD505-2E9C-101B-9397-08002B2CF9AE}" pid="3" name="Notes">
    <vt:r8>15</vt:r8>
  </property>
  <property fmtid="{D5CDD505-2E9C-101B-9397-08002B2CF9AE}" pid="4" name="PresentationFormat">
    <vt:lpwstr>Custom</vt:lpwstr>
  </property>
  <property fmtid="{D5CDD505-2E9C-101B-9397-08002B2CF9AE}" pid="5" name="Slides">
    <vt:r8>33</vt:r8>
  </property>
</Properties>
</file>